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notesSlides/notesSlide7.xml" ContentType="application/vnd.openxmlformats-officedocument.presentationml.notesSlide+xml"/>
  <Override PartName="/ppt/ink/inkAction2.xml" ContentType="application/vnd.ms-office.inkAction+xml"/>
  <Override PartName="/ppt/notesSlides/notesSlide8.xml" ContentType="application/vnd.openxmlformats-officedocument.presentationml.notesSlide+xml"/>
  <Override PartName="/ppt/ink/inkAction3.xml" ContentType="application/vnd.ms-office.inkAction+xml"/>
  <Override PartName="/ppt/notesSlides/notesSlide9.xml" ContentType="application/vnd.openxmlformats-officedocument.presentationml.notesSlide+xml"/>
  <Override PartName="/ppt/ink/inkAction4.xml" ContentType="application/vnd.ms-office.inkAction+xml"/>
  <Override PartName="/ppt/notesSlides/notesSlide10.xml" ContentType="application/vnd.openxmlformats-officedocument.presentationml.notesSlide+xml"/>
  <Override PartName="/ppt/ink/inkAction5.xml" ContentType="application/vnd.ms-office.inkAction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ink/inkAction6.xml" ContentType="application/vnd.ms-office.inkAction+xml"/>
  <Override PartName="/ppt/notesSlides/notesSlide12.xml" ContentType="application/vnd.openxmlformats-officedocument.presentationml.notesSlide+xml"/>
  <Override PartName="/ppt/ink/inkAction7.xml" ContentType="application/vnd.ms-office.inkAction+xml"/>
  <Override PartName="/ppt/notesSlides/notesSlide13.xml" ContentType="application/vnd.openxmlformats-officedocument.presentationml.notesSlide+xml"/>
  <Override PartName="/ppt/ink/inkAction8.xml" ContentType="application/vnd.ms-office.inkAction+xml"/>
  <Override PartName="/ppt/notesSlides/notesSlide14.xml" ContentType="application/vnd.openxmlformats-officedocument.presentationml.notesSlide+xml"/>
  <Override PartName="/ppt/ink/inkAction9.xml" ContentType="application/vnd.ms-office.inkAction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10.xml" ContentType="application/vnd.ms-office.inkAction+xml"/>
  <Override PartName="/ppt/notesSlides/notesSlide17.xml" ContentType="application/vnd.openxmlformats-officedocument.presentationml.notesSlide+xml"/>
  <Override PartName="/ppt/ink/inkAction11.xml" ContentType="application/vnd.ms-office.inkAction+xml"/>
  <Override PartName="/ppt/notesSlides/notesSlide18.xml" ContentType="application/vnd.openxmlformats-officedocument.presentationml.notesSlide+xml"/>
  <Override PartName="/ppt/ink/inkAction12.xml" ContentType="application/vnd.ms-office.inkAction+xml"/>
  <Override PartName="/ppt/ink/inkAction13.xml" ContentType="application/vnd.ms-office.inkAction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Action14.xml" ContentType="application/vnd.ms-office.inkAct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47" r:id="rId2"/>
    <p:sldId id="539" r:id="rId3"/>
    <p:sldId id="266" r:id="rId4"/>
    <p:sldId id="304" r:id="rId5"/>
    <p:sldId id="339" r:id="rId6"/>
    <p:sldId id="267" r:id="rId7"/>
    <p:sldId id="449" r:id="rId8"/>
    <p:sldId id="450" r:id="rId9"/>
    <p:sldId id="273" r:id="rId10"/>
    <p:sldId id="447" r:id="rId11"/>
    <p:sldId id="448" r:id="rId12"/>
    <p:sldId id="340" r:id="rId13"/>
    <p:sldId id="341" r:id="rId14"/>
    <p:sldId id="275" r:id="rId15"/>
    <p:sldId id="277" r:id="rId16"/>
    <p:sldId id="544" r:id="rId17"/>
    <p:sldId id="278" r:id="rId18"/>
    <p:sldId id="279" r:id="rId19"/>
    <p:sldId id="545" r:id="rId20"/>
    <p:sldId id="543" r:id="rId21"/>
    <p:sldId id="280" r:id="rId22"/>
    <p:sldId id="541" r:id="rId23"/>
    <p:sldId id="542" r:id="rId24"/>
    <p:sldId id="281" r:id="rId25"/>
    <p:sldId id="282" r:id="rId26"/>
    <p:sldId id="546" r:id="rId2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33"/>
    <a:srgbClr val="CC0000"/>
    <a:srgbClr val="FFFF00"/>
    <a:srgbClr val="D60093"/>
    <a:srgbClr val="33CC33"/>
    <a:srgbClr val="008000"/>
    <a:srgbClr val="FF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i="0"/>
            </a:lvl1pPr>
          </a:lstStyle>
          <a:p>
            <a:fld id="{7A7B58C3-D225-4A0A-BD5A-C1396172177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0:35:17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218">
    <iact:property name="dataType"/>
    <iact:actionData xml:id="d0">
      <inkml:trace xmlns:inkml="http://www.w3.org/2003/InkML" xml:id="stk0" contextRef="#ctx0" brushRef="#br0">3581 15381 0,'17'0'586,"19"0"-571,-19 0-7,36 18 0,0-18-2,-18 0 2,36 0-1,17 0 1,36 17 1,-36-17-3,71 0 1,-71 0 1,-18 0-2,-17 0 2,0 0 0,18 0 1,-1 0-3,-35 0 2,36 0 0,0 0 0,-18 0-2,17 0 3,-35 0-2,1 0 1,34 0-1,1 0 1,17 0-2,0 0 2,-17 0 0,17 0 0,-18 0 0,-34 0 0,-1 0-2,36 0 2,-36 0 0,35 0 0,-17 0-2,0 0 1,18 0 0,-1 0 1,1 0 1,-36 0-4,36 0 5,-1 0-3,-34 0 1,16 0-2,19 0 4,-36 0-4,18 0 2,0 0-1,-18 0 0,18 0 1,0 0-1,-17 0 2,16 0-4,1 0 4,0 0-1,-17 18 0,16 0-2,-16-18 2,-19 17 450,1-17-450,0 0 12,17 0-16,-17 0 10,34 0-13,-34 18 4,17-18 7,18 0 4,36 0 1,-37 0-2,19 0-13,-18 0-1,-18 0 4,36 0 6,35 0 5,52 0 2,-52 0-3,-71 0 1,107 0-14,-90 0 2,37 0 8,69 0 4,-16 0 0,-19 0 3,-35 0-6,53 0-11,-88 0 2,18 0 8,88 0 6,-1 0-2,-105 0 0,88-18-15,-70 18 6,-18 0 3,35 0 6,-53 0 362,-17 0-370,35 0 5,53 0 5,-53 0-3,35 0-14,-71 0 14,19 0-13,34 0 15,18 0-1,-35 0 0,18 0-15,-36 0 6,0 0 5,1 0 1,-1 0 5,-17 0-2,-1 0-1,1 0-13,0 0 4,-1 0 11,1 0-5,-1 0 18,1 0-28,0 0 12,-1 0 0,1 0-5,0 0 5,-1 0 1,1 0-1,0 0-12,-1 0 12,1 0 20,-1 0-31,1 0 14,17-17-3,-17 17-12,0 0 4,-1 0 6,1 0 4,0 0 0,-1 0 2,1 0-4,0 0-12,-1 0 2,1 0 8,-1 0 22,1 0 3,-18-18-24,18 18 3,-1 0 8,1 0 13</inkml:trace>
    </iact:actionData>
  </iact:action>
  <iact:action type="add" startTime="36297">
    <iact:property name="dataType"/>
    <iact:actionData xml:id="d1">
      <inkml:trace xmlns:inkml="http://www.w3.org/2003/InkML" xml:id="stk1" contextRef="#ctx0" brushRef="#br0">3634 14235 0,'17'0'352,"1"0"-344,0 0 8,-1 0-14,1 0 15,17 0-1,0 0 2,-17 0-3,0 0-14,-1 0 4,1 0 7,17 0 4,-17 0 2,-1 0-5,1 0-11,0 0 8,17 0-4,0 0 12,1 17-2,-1 1 0,-17-18 0,17 0-14,-18 0 11,1 0-6,0 0 20,-1 0-23,1 0 10,0 0-12,17 0 14,0 0 1,18 0-1,-18 17 0,-17-17 2,0 0-4,17 0-12,0 0 9,-17 0 6,-1 0 2,1 0-17,0 0 13,17 0-13,-17 0 4,-1 0 4,1 0 18,0 0 11,-1 0-8,1 0-12,-1 0-1,1 0 3,0 0 21,-1 0-3</inkml:trace>
    </iact:actionData>
  </iact:action>
  <iact:action type="add" startTime="38791">
    <iact:property name="dataType"/>
    <iact:actionData xml:id="d2">
      <inkml:trace xmlns:inkml="http://www.w3.org/2003/InkML" xml:id="stk2" contextRef="#ctx0" brushRef="#br0">5009 14287 0,'36'0'549,"-1"0"-535,0 0 0,1 0-6,-19 0 7,1 0-7,-1 0 6,1 0-6,0 0 0,-1 0-2,19 0 2,-19 0 0,36 0-1,-35 0 1,35 0 0,-18 0-2,-17 0 10,17 0-9,-17 0 1,17 0 0,-17 0 0,34 0-1,-16 0-1,-1 0 2,0 0 0,18 0-1,-18 0 9,-17 0-8,0 0-1,-1 0 8,1 0-7,0 0 37,-1 0-39,1 0 25,0 0-24,-1 0 53,1 0-29,-1 0-8,1 0 7,0 0-8,-1 0 61,1 0-69,0 0 1,-1 0 119,1 0-96</inkml:trace>
    </iact:actionData>
  </iact:action>
  <iact:action type="add" startTime="47197">
    <iact:property name="dataType"/>
    <iact:actionData xml:id="d3">
      <inkml:trace xmlns:inkml="http://www.w3.org/2003/InkML" xml:id="stk3" contextRef="#ctx0" brushRef="#br0">6279 14305 0,'0'18'728,"18"-18"-720,0 0 0,-1 0 13,1 0-13,17 0 6,-17 0 2,0 0-2,-1 0-6,1 0 6,-1 0 3,1 0-3,0 0 10,-1 0-16,1 0 6,17 17-7,1-17 8,-19 0-8,1 0 9,-1 0-9,19 0 8,-19 0-7,19 0 7,-19 0-8,1 18 1,0-18-2,-1 0 2,19 0 1,-1 0-2,-18 0 7,1 0-6,0 0 0,-1 0-1,19 18 0,-1-18 8,-17 0-8,17 17 1,0-17 0,-17 0 0,-1 0-2,1 0 3,0 0-1,-1 0 6,1 0-6,0 0 44,-1 0 23,1 0 11,-1 0-12,1 0-54,0 0 93,-1 0-67,1 0 46,0 0-72,-1 0-6,1 0 40,0 0-18,-1 0 56,-17-17-59,18 17-27,-18-18 67,18 18 7</inkml:trace>
    </iact:actionData>
  </iact:action>
  <iact:action type="add" startTime="102724">
    <iact:property name="dataType"/>
    <iact:actionData xml:id="d4">
      <inkml:trace xmlns:inkml="http://www.w3.org/2003/InkML" xml:id="stk4" contextRef="#ctx0" brushRef="#br0">3510 15311 0,'18'0'517,"-1"0"-502,1 0 0,0 0-9,-1 0 11,1 0-10,0 0 1,-1 0 8,1 0-10,0 0 2,-1 0 0,18 0-2,-17 0 2,17 0 0,1 0 0,-1 17-2,0-17 3,-17 0-2,-1 0 0,1 0 1,0 0-1,-18 18 1,17-18 1,1 0-4,-18 17 11,18-17-9,17 0 0,-17 18 9,-1-18-9,1 0 1,0 0 8,17 0-11,0 0 11,-17 18-8,17-18 5,-17 0 5,-1 0-3,1 0-8,0 0 7,-1 0-6,-17 17-1,18-17 2,-1 0-3,1 0 1,0 0 9,-1 0-10,1 0 4,0 0-3,-1 0 1,1 0-2,0 0 2,-1 0-1,1 0 9,-1 0-9,1 0 9,0 0-1,-1 0-8,1 0 8,0 0-1,-1 0 2,1 0 1,0-17-11,-1 17 7,1 0-5,-1 0 16,1 0-16,0 0-2,-18-18 2,17 18 6,1 0-6,0 0 14,-1-18-6,1 18-10,0 0 40,-1 0 4</inkml:trace>
    </iact:actionData>
  </iact:action>
  <iact:action type="add" startTime="218662">
    <iact:property name="dataType"/>
    <iact:actionData xml:id="d5">
      <inkml:trace xmlns:inkml="http://www.w3.org/2003/InkML" xml:id="stk5" contextRef="#ctx0" brushRef="#br0">3545 15734 0,'18'0'539,"0"0"-531,-1 0 0,1 0-2,0 0 1,-1 0 1,36 18 0,-35-18-1,35 0 1,-18 0-1,0 17 1,36-17 0,-54 0 0,19 18-1,-1-18 0,-17 0 0,35 17 1,-18-17 0,0 0-1,18 0 1,-18 18 0,1-18-1,-1 0 0,0 0 0,-17 0 1,17 0-2,-17 0 4,-1 0-4,19 0 3,-19 0-1,19 0-2,-19 0 1,18 0 1,-17 18 0,0-18-2,17 0 3,0 0-1,-35 17-2,36-17 2,-19 0 7,1 0-7,-1 0 0,1 0 44,0 0 1149</inkml:trace>
    </iact:actionData>
  </iact:action>
  <iact:action type="add" startTime="232190">
    <iact:property name="dataType"/>
    <iact:actionData xml:id="d6">
      <inkml:trace xmlns:inkml="http://www.w3.org/2003/InkML" xml:id="stk6" contextRef="#ctx0" brushRef="#br0">11465 15593 0,'36'0'502,"-1"0"-488,0 0-6,-17 0 0,17 0 0,0 0 10,1 0-13,-1 0 10,-18 0-7,19 0 5,-19 0-5,1 0 0,17 0-1,-17 0 1,35 0-1,-35 0 0,34 0 0,-16 0 3,-19 0-3,19 0-1,-1 0 2,-17 0-1,17 0 3,0 0 2,0 0-4,-17 0 1,0 0-3,17 0 2,-17 0 8,-1 0-9,1 0 7,-1 0-5,1 0 5,0 0-6,-1 0-1,1 0 8,0 0 5,-1 0-9,1 0 3,0-18-5,-1 18 12,1-18-13,0 18 14,-1 0-12,1 0-4,-1 0 46,1 0-15,0 0 197,-1 0-198,1 0 84,0 0 4,-1 0-90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1:10:45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569">
    <iact:property name="dataType"/>
    <iact:actionData xml:id="d0">
      <inkml:trace xmlns:inkml="http://www.w3.org/2003/InkML" xml:id="stk0" contextRef="#ctx0" brushRef="#br0">11747 13617 0,'18'0'414,"17"0"-400,1 0-7,17 0 9,-18 0-10,124 0 12,140 0-2,-157 0-2,16 0-12,213 0 17,-160 0-6,-69 0-11,-19 0 0,0 0 13,1 0-13,158 0 13,0 0 1,71 0 0,-176 0 1,87 0-16,-140 0 13,-1 0-12,142 0 14,-36 0 2,18 35-2,-88-35 0,-1 18-15,-69 0 5,-19-18 5,-52 0 5,-1 0 362,1 0-358,35 0-18,0 0 14,0 0-1,17 0-14,-34 0 15,-1 0-15,53 0 15,0 0 3,-35 0-4,53 0-14,-53 0 4,18 0 7,105 0 5,18 0-3,-71 0 4,-52 0-2,53 0-15,-72 0 4,1 0 7,18 0 4,35 0 1,-89 0-1,36 0-15,0 0 4,-18 0 7,36 0 5,0 0-1,-19 0 0,-34 0-1,17 0-13,-17 0 42,0 0 30</inkml:trace>
    </iact:actionData>
  </iact:action>
  <iact:action type="add" startTime="46627">
    <iact:property name="dataType"/>
    <iact:actionData xml:id="d1">
      <inkml:trace xmlns:inkml="http://www.w3.org/2003/InkML" xml:id="stk1" contextRef="#ctx0" brushRef="#br0">18239 13247 0,'0'17'188,"0"1"-182,0 0 30,0-1-34,0 36 14,0-35 1,0 17-1,0 0 1,0-17-1,0 17-15,0-17 14,0 0-13,0-1 14,0 1 3,0 0 28,0-1 37</inkml:trace>
    </iact:actionData>
  </iact:action>
  <iact:action type="add" startTime="48492">
    <iact:property name="dataType"/>
    <iact:actionData xml:id="d2">
      <inkml:trace xmlns:inkml="http://www.w3.org/2003/InkML" xml:id="stk2" contextRef="#ctx0" brushRef="#br0">17992 12823 0,'0'18'258,"0"0"-250,0-1 6,0 1-12,0 0 14,17 35 2,-17-36-2,18 18 1,0-35-3,-18 18-13,17 0 6,1-1 3,-18 1 6,35 0 1,-17-1 1,-1 1-2,1-18 0,-18 18 1,18-18 2,-18 17-5,17-17-8,-17 18 5,18-18 63,0 0-30,-1 0-28,1 0 4,0 0-6,17 0 1,0 0 3,-17 0-3,-1 0-14,19 0 14,-19 0-13,1 0 14,0 0 0,-1 0 1,1 0 6,-1 0-9,-17-18 2,0 1 14,18 17-27,0-36 12,-18 19 5,0-1-7,0-17 3,0-1 0,0 19-15,0-1 4,0 1 19,0-1-5,0 0 7,0 1-16,0-1 4,-18 18-8,18-18 6,0 1 6,0-1 34,-18 18-24,18-18 6,-17 18-14,-1 0 27,-17 0-45,-18 0 15,18 0-1,17 0 2,0 0-4,1 0-12,-1 0 12,1 0-8,-1 0 4,0 0-5,1 0 10,-1 0-1,-17 0-12,17 0 4,0 0 4,-17 0 6,18 0 2,-1 0 29,0 0 72,1 0-111,-1 0 8,0 0-2,1 0 9,-1 0 14</inkml:trace>
    </iact:actionData>
  </iact:action>
  <iact:action type="add" startTime="52544">
    <iact:property name="dataType"/>
    <iact:actionData xml:id="d3">
      <inkml:trace xmlns:inkml="http://www.w3.org/2003/InkML" xml:id="stk3" contextRef="#ctx0" brushRef="#br0">15311 13723 0,'0'18'188,"0"-1"-181,0 1 7,0 17-6,0 1 18,0-1-22,0-18 12,0 36 0,0-17-2,17 34-12,1-52 10,-18-1 8,0 1-18,0 0 21,0-1 9</inkml:trace>
    </iact:actionData>
  </iact:action>
  <iact:action type="add" startTime="54309">
    <iact:property name="dataType"/>
    <iact:actionData xml:id="d4">
      <inkml:trace xmlns:inkml="http://www.w3.org/2003/InkML" xml:id="stk4" contextRef="#ctx0" brushRef="#br0">15081 14287 0,'0'18'156,"0"0"-140,0-1-3,0 19-2,0 34 6,0-17-2,18 18 1,0-54 0,-18 1-14,17 0 14,1 17 2,-1-17-1,-17 17-2,18-35 1,0 0 45,-1 0-36,19 0-15,-19 0-2,1 0 6,70 0 2,-35-35 2,-18 17-5,18 0-12,-35 18 6,-1-17 7,1 17 0,0 0 4,-18-18-4,17 0-13,19 18 15,-1 0-10,-17 0 6,-1-17 4,1 17 1,0-18 0,-1 18-1,1 0 1,-18-18-1,17 1 2,-17-1-3,0 1-11,18-1 9,-18 0 4,0 1 1,0-1-5,0 0-11,0 1 13,0-1 3,-18 18-16,18-18 14,0 1 0,-17 17 2,-1-18-2,1 0 0,-1 18 0,0 0 0,18-17-14,0-1 10,-17 18 4,17-17 7,-18 17-8,0 0-1,1 0-6,-19 0 4,19 0 4,-1 0 1,-17 0-1,17 0 1,-17 0-1,-18 0 2,18 17-3,17-17 1,0 18-14,1-18 3,-1 0 11,1 0 12,-1 0-11,18 17-1,-35-17-15,17 18 12,0 0 23,1-18-13,-1 0 23,0 0-39,1 0 8,-1 0 7,1 0 8</inkml:trace>
    </iact:actionData>
  </iact:action>
  <iact:action type="add" startTime="57538">
    <iact:property name="dataType"/>
    <iact:actionData xml:id="d5">
      <inkml:trace xmlns:inkml="http://www.w3.org/2003/InkML" xml:id="stk5" contextRef="#ctx0" brushRef="#br0">12382 13670 0,'0'-18'238,"0"1"-220,-17-1-14,17 1 4,-18-19 5,1-17 3,-1-70 2,18 70-2,-35 18 1,35 17-1,0 0 1,0 1 6,0-1 39,0 1-10</inkml:trace>
    </iact:actionData>
  </iact:action>
  <iact:action type="add" startTime="59730">
    <iact:property name="dataType"/>
    <iact:actionData xml:id="d6">
      <inkml:trace xmlns:inkml="http://www.w3.org/2003/InkML" xml:id="stk6" contextRef="#ctx0" brushRef="#br0">11924 12859 0,'0'17'231,"0"1"-215,0 0 24,0 17-38,18 0 14,-1 18 0,1-35-2,-18 17-12,17 0 0,-17-17 2,18 17 8,17 1 4,-35-1 2,18-18-1,0-17-3,-18 18-12,0 0 10,17-18 132,1 0-120,0 0-22,17 0 30,-18 0-30,36 0 16,18-36-2,-18 19 1,-18 17-2,18-35 3,-35 35-4,35-18-13,-18 18 14,-17 0-9,-1 0 8,1 0 2,-1 0 32,-17-18-32,18 18-14,-18-17 31,18 17-31,-18-36 13,0 19 1,0-1 0,0-17 2,-36-36-2,1 1 1,-35 17 0,17-18-1,35 54 0,0-1-15,1 0 4,17 1 55,-18 17 2,0 0-32,1 0-6,-1 0-14,1 0 14,-1 0-23,-17 35 14,-1-17 3,-17 17-2,-17-18 0,-54 19 0,89-19 0,18-17 2,-1 0 16,18 18-18,-18-18-15,1 0 42</inkml:trace>
    </iact:actionData>
  </iact:action>
  <iact:action type="add" startTime="63957">
    <iact:property name="dataType"/>
    <iact:actionData xml:id="d7">
      <inkml:trace xmlns:inkml="http://www.w3.org/2003/InkML" xml:id="stk7" contextRef="#ctx0" brushRef="#br0">12400 13617 0,'0'-17'375,"18"17"-359,-1 0-14,1 0 15,17 0-2,-17 0 2,0 0 0,-1 0 0,1 0 30,0 0-30,-18 17-10,0 1 20,17-18-15,-17-18 183,0 1-181,18 17 61,-1 0-67,1 0 20,0 0-24,-1 0 12,1 0 0,0 17 16,-1 1-16,1-18 6,-18-18 84,0 1-96,0-1 26,18 18-22,-1 0 2,1 0 6,-1 0-12,19 0 5,-1 0 1,-17 0 9,-1 0-1,1 0 133,0 0-134,-1 0-3,18 0-10,-17 0 4,0 0-3,-1 0 5,1 18 2,0-18 5,-18 17-13,-18-17 48,0 0-25,18-17-25,-17 17 8,-1-18 0,18 0-14,0 1 30,0-1-27,18 18 71,-1 0-63,1 0 9,17 0-18,-35 18 10,36-1 4,-36 1 8,17-18 14,1 0 52,0 0-60,17 0-24,-18 0 6,19 0 4,-19 0-2,1 0-13,-18 18 14,18-18-3,-1 17-12,1-17 13,-18 18 3,0-36 92,18 18-52,-1 0-50,1 0 14,-1 0-14,1 0 4,17 0 5,-17 0 0,0 0-2,-1 0 15,1 0 389,17 0-411,-17-17 2,35 17 7,-18 0-1,0-18 2,-17 18-4,17 0-12,-17 0 12,0 0-8,-1 0 6,1 0 6,-1 0 20,-17 18-28,0-36 183,18 0-171,0 18 0,-1 0-6,1 0 14,0 0-23,-1 0 4,1 18 15,0-18-1,-1 0 11,-17-18 39,0 1-61,18 17 54,-1 0-62,1 0 7,0 0-9,-1 0 13,1 0-1,0 0 15,-18-18 115,17 18-97,1 0-34,0 0 9,-1 0 9,1 0-31,-1 0 14,1 0-1,-18 18 368,18-18-378,-18 17 8,17 1 2,1-18-14,-18 18 14,18-1-13,-1 18 15,19 1 1,-19-19-4,-17 1-12,18-18 28,-18 18-16,18-18 91,-18-18-75,17 0-22,-17 1 4,18 17 13,-18-18-15,17 18 5,19 0 1,-19 0 3,-17-18 27,18 18-17,-18-17-8,18 17 12,-18-18-31,17 18 46,1 0-46,0 0 18,-1 0-4,1 0 8,-1 0 14,1 0-32,-18 18 6,18-18 7,-1 0-4,-17 17 1,18-17-10,17 0 429,-17 0-427,0 0 8,-1 0-14,36 0 14,0-17 3,-35 17-6,-1 0-11,19 0-1,-1 0 5,-17 0 9,-1 0-3,1 0 4,-1 0 2,1 0-1,-18-18 100,0 1-101,18 17 37,-1 0-47,1 0 9,0 0-7,-1 0 8,1 0 51,0 0-52,-18-18 126,17 18-54,1 0-54</inkml:trace>
    </iact:actionData>
  </iact:action>
  <iact:action type="add" startTime="75796">
    <iact:property name="dataType"/>
    <iact:actionData xml:id="d8">
      <inkml:trace xmlns:inkml="http://www.w3.org/2003/InkML" xml:id="stk8" contextRef="#ctx0" brushRef="#br0">18256 13600 0,'18'0'219,"-18"17"-213,18 1 19,-1-1-10,-17 1 0,18 0 1,-18-1-14,17-17 14,-17 18 1,0 0-1,18-1-14,-18 1 12,0 0-8,0-1 37,0 1-19,0 0 21,0-1-28,0 1-2,-18-18 5,1 0-6,-1 0 4,1 0-4,-1 0-13,0 0 5,1 0 6,-1 0 4,0 0 0,1 0 1,-1 0 0,18-18 3,0 1-5,-18 17-1,18-18 2,0 0-14,-17 18 12,17-17-12,0-1 16,0 0-16,0 1 19,0-1-12,0 0 23,0 1-28,0-1 10,0 0 4,0 1-2,17-1 4,-17 1-6,18-1 2,17 0 0,-17 18-1,17-17-14,-17 17 14,0 0-13,-1 0 14,18 0 3,-17 0-5,0 0-12,-1 0 4,1 0 14,0 0-3,-1 17 5,1-17-14,-18 18 51,0 0-57,18-1 13,-1 1 7,-17-1-8,0 1 9,0 0-15,0-1 9,0 1-5,0 0 6,-17-18-6,17 17-4,-18 1 8,-17-18 0,17 0 2,-17 0-2,-1 0 2,19 0-4,-1 0-13,1 0 4,-1 0 41,0-18-16,18 1 22,0-1 10,-17 18 67</inkml:trace>
    </iact:actionData>
  </iact:action>
  <iact:action type="add" startTime="86878">
    <iact:property name="dataType"/>
    <iact:actionData xml:id="d9">
      <inkml:trace xmlns:inkml="http://www.w3.org/2003/InkML" xml:id="stk9" contextRef="#ctx0" brushRef="#br0">18168 13688 0,'-18'17'363,"1"-17"-352,-1 0 12,1 0-15,-1 0 11,-17 0-4,17 0 2,-17 0 1,-1 0-2,-17 0-1,18 0 3,18 0-2,-36 0 2,35 0 2,0 0-8,18 18 197,0 0-175,-17-18 41,-1 0-59,0 0 5,1 0-5,-1 0-4,1 0 6,-1 0 13,18-18-8,-18 18-12,1 0 48,-1-18-25,0 18-4,1 0-16,-1 0 17,0 0 12,1-17-27,-1 17 6,0 0-5,1-18 16,-18 0-32,-1-17 16,19 18-2,-1-1-13,0 18 13,18-18 2,0 1 16,-17 17-31,17 17 117,0 19-101,0-19-14,0 1 11,0-1-4,0 1 4,0 0 19,0-1 50,-18-17-78,0 0 4,-17 0 7,18 0-2,-19 0 3,1 0-2,17 0-2,-17 0-12,17 0 4,-17 0 8,18 0 1,-36 0 3,35 0-5,-17-17-11,17 17 10,0 0 9,-17 0-5,18 0 0,-1 0 17,0 0 9,1 0 53,-1 0-77,0 0-3,1 0 6,-1 0-10,0 0 9,1 0-8,-19 0 6,19 0-4,17-18-12,-18 0-1,1 1 16,-1 17-1,18-18 0,-18 18 8,1-17-8,-1 17 364,-17 0-364,-1 0-6,1 17-4,18-17 8,-36 18 4,35-18-3,-35 0-14,0 0 4,0 0 7,-53 0 4,71 0 0,0 0 0,0 0-14,17 0 4,-17 0 4,17-18 6,0 1 0,1 17 3,-1 0-3,18 17 177,0 1-136,-18-18-47,1 0 26,-1 0-34,1 0 16,-1 0-1,0-18 0,1 1-1,-1 17 0,0 0 0,1-18 2,-1 18 40,0 0 125,1 0-159,-1 0-10,0 0-6,1 0 18,-1 0-24,1 0 15,-19 0 1,19 0-2,-1 0 0,0 0 1</inkml:trace>
    </iact:actionData>
  </iact:action>
  <iact:action type="add" startTime="92808">
    <iact:property name="dataType"/>
    <iact:actionData xml:id="d10">
      <inkml:trace xmlns:inkml="http://www.w3.org/2003/InkML" xml:id="stk10" contextRef="#ctx0" brushRef="#br0">15311 13423 0,'0'18'232,"0"-1"-218,0 1 10,0 0-10,0-1 8,0 19-6,35-19-14,-18 1 14,-17 0 0,18-1 16,-18 1-14,18-18 100,-1 0-87,1-18-29,0-17 14,35-18 1,-1-35 0,1 0-1,-17 35-1,34-35-13,-34 35 2,-1 17 8,18-70 6,-18 54-16,0-1 12,-17 17 2,52-69-14,-52 52 3,-18 17 6,35 1 5,-17 17 0,-18 1 22</inkml:trace>
    </iact:actionData>
  </iact:action>
  <iact:action type="add" startTime="122554">
    <iact:property name="dataType"/>
    <iact:actionData xml:id="d11">
      <inkml:trace xmlns:inkml="http://www.w3.org/2003/InkML" xml:id="stk11" contextRef="#ctx0" brushRef="#br0">16969 5574 0,'0'18'231,"0"-1"-224,0 1 16,17-18-21,1 35 15,0-35-1,-1 18-12,-17-1 9,0 1 4,18 0-3,17 17-13,-35-17 5,18-1 7,-1-17 3,-17 18 0,0-1 2,18-17 9,0 0 12,-1 0-24,1 0 8,17-17-11,-17-1 4,-1 1 0,1-1-1,53-35-13,-18 18 2,-1-1 8,72-16 5,-36-37 1,-53 72-5,18-36-11,-35 53 4,0-36 4,17 19 9,-17-1-3,-1 1 1,-17-1-2,18 18 6</inkml:trace>
    </iact:actionData>
  </iact:action>
  <iact:action type="add" startTime="131326">
    <iact:property name="dataType"/>
    <iact:actionData xml:id="d12">
      <inkml:trace xmlns:inkml="http://www.w3.org/2003/InkML" xml:id="stk12" contextRef="#ctx0" brushRef="#br0">22560 5186 0,'0'17'225,"0"1"-209,18 0-2,-18-1 0,17 1 0,1 0-12,-18-1-1,0 1 6,18 0 3,-1 17 6,1-35 1,0 17-1,-1 1 0,1-18 21,0 0 23,-1 0-46,1 0 8,17-18-20,-35 1-1,35-1 6,1 1 1,17-36 9,17 17 0,-17 1-1,35-18 0,-70 36 0,52-19-15,-52 36 5,0-17 5,17 17 6,-17-18 0,-1 18 5</inkml:trace>
    </iact:actionData>
  </iact:action>
  <iact:action type="add" startTime="141053">
    <iact:property name="dataType"/>
    <iact:actionData xml:id="d13">
      <inkml:trace xmlns:inkml="http://www.w3.org/2003/InkML" xml:id="stk13" contextRef="#ctx0" brushRef="#br0">20779 8096 0,'17'36'203,"1"-19"-187,0-17-15,-1 35 14,18-17 3,-17 17-1,0 1-1,-18-19-1,35 19-14,-17-19 14,-18 1-13,35 17 14,-17 18 2,-1-35-4,-17 17-12,18-17 10,-18-1-3,0 1 2,17-1 7,-17 1-2,0 17 2,0-17-2,0 0-12,0-1 8,0 1 6,0 0-4,0-1-13,-17 1 6,17 0 3,-18 17 7,-17-18 0,0 19 0,17-19-3,-35 1-12,35-18 3,-34 18 7,-19-18 4,-35 0 2,18-18-2,35-17-2,-35-1-13,53 19 4,-1-1 7,1-17 6,0 35-2,17-18 0,-17 1-15,35-1 5,-18 18 4,-17-71 6,17 18 1,18 36-1,0-36-14,0 0-1,0 0 4,0 18 5,0-36 8,0 18-2,0 36-2,0-1-13,0 0 14,0 1-13,18-18 14,35-18 2,17 0-1,-34 35-1,-1 0-14,-17 1 4,-18-1 4,35 18 6,0-18 2,18 1-2,-18-1-2,36 18-12,-18 0 4,-18 0 4,53 0 7,-35 0-1,0 0 1,-18 0-3,18 35-12,-17-17 5,-1 0 4,0-1 5,18 1 2,-18 17-5,1-17-11,-19 17 4,18 1 4,1-1 8,-19 35 0,1-34-5,0-19-11,-18 1-1,0 0 4,0-1 5,35 18 7,-35 1 2,18-1-5,-18-17 2,0-1-14,0 1-1,0 17 5,0-17 4,0 35 6,0-18 2,0 18-2,0-35-2,-18 17-12,0-17 12,1-1-10,-72 36 12,54-53-14,18 0 12,-19 18 0,19-18-12,-19 17 0,1-17 2,35 18 7,-70-18 6,17 0 0,0 0 0,17 0-3,-16 0-13,16 0 13,1 0-12,-18 0 16,0-18-2,53 1 0,-17 17 1,-1 0-16,0-18 4,18-17 5,-70 0 8,17-36-2,35 53 1,-17-17-16,17 35 12,1-18-5,17 1 3,-18-19 5,0 1 2,18 0-4,-17-36-12,17 36 4,0 0 4,0-18 9,0 18-3,0-1-2,0 19-10,0-1 11,17 0 1,1-17 2,17 18-2,0-1 0,1 0-16,-19 18 16,1 0-15,35-35 16,0 17-1,-35 18-2,17-17-12,0 17 0,-17 0 4,17 0 4,18 0 7,0 0-2,17 0 3,-52 0-4,35 0-12,-18 0 4,-17 0 4,17 0 7,-17 0 1,17 0-4,-17 17-12,-1-17 6,1 18 0,0 0 10,-18-1-2,17-17 2,1 18-3,-18 0-14,17-1 13,1 18 4,-18-17-1,18 0-3,-18 17-10,0 0 12,0 18 1,17-35-2,-17-1 3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1:13:39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03">
    <iact:property name="dataType"/>
    <iact:actionData xml:id="d0">
      <inkml:trace xmlns:inkml="http://www.w3.org/2003/InkML" xml:id="stk0" contextRef="#ctx0" brushRef="#br0">6509 3228 0,'17'0'549,"19"0"-534,-19 0-7,1 0 7,0 0-7,-1 0 6,1 0-6,-1 0 0,1 0 0,0 0-1,-1 0 7,19 0-8,34 0 3,18 0-1,1 0 0,-19 0-2,-35 0 1,18 0 2,0 0-3,-17 0 2,-1 0 3,0 0-7,18 0 4,-18 0-2,-17 0 3,35 0-2,-18 0 1,0 0 0,1 0-1,-1 0 0,-17 0 1,17 0 0,-17 0-2,17 0 2,-18 0 0,1 0 15,0 0-1,-1 0 8,1 0 244,0 0-270,-1 0 19,1 0-9,0 0 16,-1 0 30,1 0-52,-1 0 6,1 0 2,0 0 15,-1 0-10,1 0 15,0 0 4,-1 0-27,1 0 34,0 0 651,-1 0-670,1 0-4,0 0-9,-1 0-1,1 0-6,-1 0 0,1 0 6,0 0-6,-1 0 7,1 0-5,0 0-4,-1 0 32,1 0-16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1:14:33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65">
    <iact:property name="dataType"/>
    <iact:actionData xml:id="d0">
      <inkml:trace xmlns:inkml="http://www.w3.org/2003/InkML" xml:id="stk0" contextRef="#ctx0" brushRef="#br0">4392 6085 0,'18'0'397,"-18"18"-379,0 0-6,17-18 2,1 17 2,0 1-7,-1 0 15,1-1-7,-18 1-7,18-18 14,-1 0 6,1 0 78,-1 0-74,19-18-24,-19-17 8,-17 0-17,53-36 15,-17 71-1,-19-35-14,1 17 6,-1 1 2,1-1 9,0 18-1,-18-18-1,0 1 0,17-1 3</inkml:trace>
    </iact:actionData>
  </iact:action>
  <iact:action type="add" startTime="14146">
    <iact:property name="dataType"/>
    <iact:actionData xml:id="d1">
      <inkml:trace xmlns:inkml="http://www.w3.org/2003/InkML" xml:id="stk1" contextRef="#ctx0" brushRef="#br0">13741 6332 0,'17'-17'314,"1"17"-306,-18-18 14,35-17-21,1 0 15,16-18-16,1 17 15,0 1-13,53-36 14,-18 36 0,-35 0-14,88-18 14,0-18 0,-17 1 2,-18-1-3,-18-17 3,-35 35-3,106-70-13,-124 105 2,18-17 8,35-18 4,-17 0 2,-19 35-3,1-17 2,-35 35 12,0-18 9,-1 18 299</inkml:trace>
    </iact:actionData>
  </iact:action>
  <iact:action type="add" startTime="31486">
    <iact:property name="dataType"/>
    <iact:actionData xml:id="d2">
      <inkml:trace xmlns:inkml="http://www.w3.org/2003/InkML" xml:id="stk2" contextRef="#ctx0" brushRef="#br0">5239 7020 0,'0'-17'307,"17"-1"-293,-17 0 2,18 18-3,0-17 3,17-1 1,0 0-16,1 18 13,-1 0-12,0-17 15,18-1 0,-18 1-1,1 17 0,-1 0 1,-18 0-1,36 0 1,0 0 1,-17 0-1,-19 17-1,18-17-1,-35 18-14,18 17 15,0-17 1,17 35-16,-35-36 14,0 19-13,35-19 14,-35 1 0,0-1 2,18-17-2,-18 18 49,18-18-57,-1 0 17,-17 18-24,35-18 16,1 17 1,-19-17-2,1 0 0,0 0 2,-1 0-2,19 0 0,-19 0 6,19-17-12,-19-54 8,36 54 0,-53-19-4,35 36-13,-17-17 4,0-1 5,17 0 7,0 18 2,0-35-1,-17 35-14,0 0 12,-1 0-4,1 0 4,17 0 1,1 0-1,-19 0 1,1 0 0,-1 0 0,-17-18 50,18 18-59,0 0 15,-1 0-1,1 0-10,0 0 4,-1 0 2,1 0-1,0 0 14,-1 0-27,1 18 11,-18 0 0,35-18-13,-35 17 2,18 1 8,17 0 5,0 17-1,-17-35-1,0 18-13,-1-18 12,1 0 4,0 0-6,-1 0 325,1 0-329,17 0 2,36 0 7,-1 0 0,-17 0 0,-18 0-2,36 0-14,-18-18 4,0 18 5,53-18 9,35-17-3,35 0 0,-70 17 1,-18 18 0,-53 0-1,1 0-14,-19 0 14,19 0 0,-19 0 7,1 0 3,0 0-23,-1 0 56,1 0 20,-1 0-27,1 0-41,0 0 4,-1 0 16,1-18-13,17 18-3,-17 0 3,0 0-2,-1 0 0,1 0-10,-1 0 9,1 0 0,0 0 16,-1 0-29,19 0 13,-19 0 1,19 0 2,-19 0-2,1 0 0,0 0 2,-1 0 406,1 0-410,-1 0 2,1 0-2,0 0 1,-1 0 2,1 0-2,0 0-14,-1 0 5,1 0 4,17 0 8,0 0-2,-17 0 0,17 0 1,-17 0-1,0 0 18,-1 0-18,1 0 1,0 0 0,-1 0 8,1 0 31,-1 0-21,1 0-4,0 0-3,-1 0 2,1 0-16,0 0 1,-1 0 46,1 0 14,0 0-9,-1 0-12,1 0 43,0 0-51,-1 0-2,1 0-6,-1 0-24,1 0 10,0 0 22,-1 0-40</inkml:trace>
    </iact:actionData>
  </iact:action>
  <iact:action type="add" startTime="39486">
    <iact:property name="dataType"/>
    <iact:actionData xml:id="d3">
      <inkml:trace xmlns:inkml="http://www.w3.org/2003/InkML" xml:id="stk3" contextRef="#ctx0" brushRef="#br0">13070 6862 0,'-17'0'338,"-1"0"-324,0 0-4,-52 0 6,35 0 2,-1 0-2,19 0 0,-19-18-15,1 18 14,35-18-13,-88-35 14,53 53 0,17-17 3,0-1-4,1 18 5,-1 0 132,18 18-146,0-1 12,-17-17-14,17 18 14,-18 0-4,18-1 4,0 1-2,-18-18 1,1 18 0,17-1-1,-36-17 2,1 0 0,0 0-4,17 0-13,-17 0 4,17 0 21,1 0-24,-1 0 14,-17 0 1,17 0-2,0 0-13,1 0 4,-1 0 8,0 0-1,1 0 2,-1 0 3,1 0-4,-1 0-12,0 0 4,1 0 5,-1 0 6,0 0-15,1 0 13,-54 0 3,36 0-3,0 0 1,-1 0 0,19 0 3,-1 0-4,0 0 1,1 0-8,-1 0 12,0 0 296,1 0-310,-36 0 10,-18 0-14,-17 0 2,0 0 7,-18 0 7,0 0-1,53 0-1,-52 0-15,69 0 4,-17 0 5,-35 0 8,18 0-1,-1 0-1,18 0-1,0 0-13,18 0 12,-18 0-12,0 0 14,0 0 2,36 0-4,-19 0-12,19 0 5,-1 0 2,0 0 267,1 0-260,-19 0-8,1 18 9,-53-1-1,-18-17 4,71 0-7,0 0-11,-18 0 0,17 0 12,1 0 2,17 0 2,1 0-2,-18 0 0,-1 0 0,19 0 2,-19 0-2,19 0 2,-1 0 12,0 0-18,1 0 66,-1 0-74,1 0 36,-1 0-37,0 0 12,1 0 2,-1 0 0,0 0-1,1 0 0,-1 0-4,0 0 134,1 0-134,17-17-4,0-1 0,-18 1 8,1 17-2,17-18 14,0 36 326,0-1-250,0 1-86,0-36 242,0 1-242,-18 17-14,18 17 176,0 1-158,0-36 234,0 1-248,0-1 10,0 0 10</inkml:trace>
    </iact:actionData>
  </iact:action>
  <iact:action type="add" startTime="53994">
    <iact:property name="dataType"/>
    <iact:actionData xml:id="d4">
      <inkml:trace xmlns:inkml="http://www.w3.org/2003/InkML" xml:id="stk4" contextRef="#ctx0" brushRef="#br0">9384 6809 0,'0'-18'1703,"-18"18"-1658,1 0-30,-1 0 2,0 0-4,1 0 4,-1 0-3,0 0 2,1 0 6,-1 0-16,0 0 10,1 0-9,-1 0-1,1 0 48,-1 0-38,0 0-1,1 0-1,-1 0 0,0 0 24,1 0-30,-1 0 24,0 0-18,1 0 0,-1 0 8,1 0-13,-1 0 14,0 0-17,1 0 2,-1 0 7,0 0-7,1 0 7,-1 0-8,0 0 8,1 0 0,-1 0-7,1 0 14,-1 0-14,0 0 23,-17 0-30,0 0 14,17 0 3,-17 0-2,17 0 1,0 0 0,1 0-1,-1 0 137,1 0-104,-1 0-12,0 0-33,1 0 19,-36 0-21,17 0 14,1 0 0,-18 18 0,-17-18 2,34 0-4,-34 35-13,52-35 493,18 18-482,-17-18-8,-1 0 4,-53 17 7,-17-17 3,35 0-2,36 0 1,-19 0-1,19 0 1,-1 0 10,0 0-4,1 0-1,-1 0-10,1 0 20,-1 0-30,0 0 15,1 0 29,-1 0-44,0 0 13,-17 0-11,17 0 12,1 0 0,-18 0 0,17 18 1,-17-18-1,-1 0 2,1 0-4,0 0 5,17 0-3,0 17 0,-17-17-14,18 0 12,-1 0-12,-70 0 14,-106 0 0,88 0 3,18 0-4,52 0 1,1 0 2,0 0-2,17 0 0,1 0-15,-1 0 4,0 0 362,1 0-351,17 18-6,-18-18 6,0 0-13,1 0 14,-1 0-3,0 0-12,1 0 4,-1 0 4,1 0 6,-19 18 2,1-18-1,17 0 0,-17 0-2,17 0 27,1 17-34,-1-17 10,-35 0-3,36 0 3,-19 0-1,19 0-16,-1 0 4,0 18 18,1-18-21,-19 0 14,-16 18 2,-72-1 0,54-17-2,34 0 1,1 0-1,0 0 2,-1 0-3,1 0-14,0 0 4,35 18 5,-35-18 7,17 0 1,-17 0-2,-1 0 0,19 0 1,-1 0-1,1 0 3,-1 0 10,0 0-23,1 0 243,-1 0-211,0 0 86,1 0-60,-1 0-29,18 18 109</inkml:trace>
    </iact:actionData>
  </iact:action>
  <iact:action type="add" startTime="61829">
    <iact:property name="dataType"/>
    <iact:actionData xml:id="d5">
      <inkml:trace xmlns:inkml="http://www.w3.org/2003/InkML" xml:id="stk5" contextRef="#ctx0" brushRef="#br0">9437 6862 0,'17'0'340,"1"0"-334,0-18 6,52 18 5,18-18-1,-35 1 0,36 17-15,-54-18 4,18 0 6,53 1 7,-18 17-2,35-18 0,-52 0 0,-36 18 2,18 0-1,0 0-1,-18-17 0,36 17-15,-54-18 4,19 18 5,17 0 8,-18-18-1,35 18 1,-17 0-3,0 0 1,0 0 0,35 0 2,-35 0-1,0 0-2,-35 0 3,-1 0-16,1 0 12,35 0 2,0 0 0,18 0 3,-36 0-3,18 0 1,-36 0-3,19 0-12,-19 0 4,1 0 4,17 0 8,36 0-1,-54 0 377,1 0-390,17 0 12,1 0-14,-1 0 14,0 0 1,36 0 1,-36 0-3,53 0-14,-53 0 4,1 0 7,34 0 3,36 18 1,0 0 2,-71-18-2,0 0 0,-17 0 3,0 0-4,-1 0 15,1 0-22,0 0 14,-1 0-14,1 0 10,0 0-2,-1 0 0,1 0 0,0 0 2,-1 0 11,1 0 15,-1 0-35,1 0 13,0 0-10,-1 0 4,19 0-1,-19 0 3,1 0-2,0 0 1,-1 0 1,1 0-2,-1 0 20,1 0-6</inkml:trace>
    </iact:actionData>
  </iact:action>
  <iact:action type="add" startTime="135745">
    <iact:property name="dataType"/>
    <iact:actionData xml:id="d6">
      <inkml:trace xmlns:inkml="http://www.w3.org/2003/InkML" xml:id="stk6" contextRef="#ctx0" brushRef="#br0">5186 6579 0,'17'0'410,"1"18"-392,0-18-12,17 0 10,0 0 1,36 0-1,17 18 0,71-18 3,-106 0-5,-18 0 4,18 0-2,-18 0 2,-17 0-2,17 0 0,-17 0 4,-1 0-6,1 0 2,0 0 34,-1 0 21,1 0-43,0 0-11,17 0-16,-18 0 14,19 0-9,-1 0 7,0 0 4,18 0-1,-17 0 0,-19 0 2,18 0-2,1 0 1,70 0 0,-54 0-1,1 0 0,18 0 0,-36 0 2,-17 0-3,-1 0 3,1 0-2,0-18 1,35 18-1,-18 0 0,0 0 2,1-18 0,-19 18 471,1 0-465,-1 0-20,1 0 12,17 0 1,1 0-3,34 0 4,-17 0-1,-18 0-1,1 0-1,-1 0-13,-17 0 4,-1 0 4,36 0 6,-18 0-12,-17 0 10,53 0 3,-54 0-2,19 0-14,-1 0 4,0 0 5,18 0 8,-18 0 0,1 0-4,-1 0-12,-18 0 5,1 0 3,17 0 5,-17 0 3,0 0-2,-1 0 0,1 0-15,0 0 4,-1 0 22,1 0-26,-1 0 17,19-17-4,-1 17-13,-17 0 6,-1 0 3,19 0 6,-19 0 0,19-18 4,-19 18-7,18 0-12,1 0 4,-19 0 7,36 0 6,-35 0-2,0 0 0,-1 0-15,1 0 4,-1 0 11,1 0-6,0-18 8,-1 18 0,1 0-3,0 0 1,-1-17-10,1 17 6,35-18 4,-18 18 1,0 0-1,18 0-15,-35 0 12,0 0-5,-1 0 5,1 0 4,0 0-2,17 0-14,-18 0 4,1 0 7,17 0 4,18 0 0,-17 0 1,-19 0 0,1 0-1,-1 18 0,1-18 2,0 0-2,-1 0 861,1 0-840,0 0 25,-1 0-34,1 0-20,0 0 6,-1 0-5,1 0-2,-1 0 45</inkml:trace>
    </iact:actionData>
  </iact:action>
  <iact:action type="add" startTime="140698">
    <iact:property name="dataType"/>
    <iact:actionData xml:id="d7">
      <inkml:trace xmlns:inkml="http://www.w3.org/2003/InkML" xml:id="stk7" contextRef="#ctx0" brushRef="#br0">9207 6368 0,'-17'0'202,"-18"-18"-195,17 18 11,0 0 0,1 0-17,-19 0 16,-17 0-3,18 0 4,18 0-2,-36 0 3,35 0-3,0 0-1,1 0-14,-1 0 4,0 0 7,-17 0 5,18 0-8,-1 0 14,0 0-22,-35 0 15,36 0 1,-19 0-1,1 0 1,17 0-2,-17 0-13,18 0 11,-1 0-7,0 0 9,-52 0 1,-36 0 2,18 0-5,0 0 6,-1 0-3,-52-18 2,71 18-3,-1 0 1,-17 0 2,-36-17-2,-17-1 0,53 18 2,53 0-3,17 0 2,1 0 369,-1 0-364,0 0-14,-17 18 10,0-1-2,-18 1 2,0 0-2,-18-1 0,1 1 2,-18-18 0,70 0-4,-17 0-13,17 18 2,-35-18 11,0 17 2,0-17 0,0 0 2,18 0-17,0 0 4,17 0 5,-17 0 6,-18 0 2,35 0-1,-87 0-1,52 0 0,-18 0 1,-17 0-1,53 0 2,-18 0-2,35 0 0,-17 0 0,-1 0 2,1 0-1,18 0 0,-19 0-2,19 0 3,-1 0-2,0 0 2,1 0 66,-1 0-54,0 0-13,1 0-14,-18 0 12,-1 0 1,1 0 0,17 0-12,1 0 12,-1 0-2,0 0 4,1 0-4,-1 0 3,1 0 17,-1 0-4,0 0 53,1 0-48,-1 0-19,0 0 68,1 0-49,-1 0 50,0 0 19,1 0-50</inkml:trace>
    </iact:actionData>
  </iact:action>
  <iact:action type="add" startTime="150799">
    <iact:property name="dataType"/>
    <iact:actionData xml:id="d8">
      <inkml:trace xmlns:inkml="http://www.w3.org/2003/InkML" xml:id="stk8" contextRef="#ctx0" brushRef="#br0">5203 6156 0,'18'0'403,"0"0"-395,-1 0 2,19 0 8,-1 0-2,0 0 1,-17 0-1,17 0-15,-17 0 4,-1 0 5,19 0 7,-1 0 0,-17 0 1,-1 0-4,19 0-13,-19 0 4,1 0 11,-1 0-2,36 0 2,-35 18-1,35-18-13,-35 0 4,-1 0 4,18 0 5,18 0 3,-17 0-1,-19 0-2,36 0-13,-18 0 4,18 0 5,36 0 5,16 0 0,89 0 2,-70 17-2,-54-17-12,19 18 8,52 0 4,-35-1 3,-18-17-4,-18 18-14,-34-18 4,-19 0 407,1 0-404,17-18 16,18 1-23,35-1 14,-17 0 4,35 1-4,-18 17 1,-35-18 0,0 18-15,-36 0 4,19-18 7,52 18 4,18 0 1,35 0 0,-88 0-1,0 0 0,17 0 0,1 0 3,-54 0-4,54 0-14,-53 0 5,34 0 5,-16 0 5,-1 0 1,18 0 1,-18 0-2,18 0 1,-18 0-1,1 0 1,-19 0-1,1 0-1,0 0 5,-1 0 18,1 0-17,0 0-5,-18-17 0,17 17-1,1 0 0,-1 0 10,1 0 25,0 0-15,-18-18 35,17 18-53,1 0-4,0-18 3,-1 18 18,1 0-24,0 0 29,17 0-38,-18-17 16,1 17-1,0 0 2,-1 0-4,1 0 37,0 0-27,-1 0 18</inkml:trace>
    </iact:actionData>
  </iact:action>
  <iact:action type="add" startTime="155887">
    <iact:property name="dataType"/>
    <iact:actionData xml:id="d9">
      <inkml:trace xmlns:inkml="http://www.w3.org/2003/InkML" xml:id="stk9" contextRef="#ctx0" brushRef="#br0">9384 5909 0,'-18'0'326,"1"0"-304,-1 0-12,0 0 6,1 0 8,-1 0-22,-17 0 12,17 0 4,-17 0-2,0 0 2,-1 0-1,19 0-2,-19 0 3,1 0-2,0 0 2,17 0-2,-17 0 0,17 0 0,-35 0 0,36 0 2,-1 0-2,0 0 0,1 0 2,-18 0-2,17 0 0,0 0-10,1 0 6,-1 0 4,-53 0 2,36 0-1,0 0-2,0 0 3,-1 0-2,19 0 1,-1 0-2,-17 0-14,17 0 4,0 0 7,-17 0 5,18 0-1,-1 0 1,0 0 695,1 0-706,-1 0 10,0 0 7,1 0-17,-1 0 17,0 0-15,1 18-1,-1-18 1,-17 0 7,17 0-1,1 0-6,-19 0 8,19 0-9,-1 0 0,0 0 1,1 0-1,-1 0 1,0 0-1,1 0 1,-1 0 7,1 0-8,-1 0 9,-17 0-9,-1 0 8,1 0-8,0 0 8,35-18-7,-35 18-2,17 0 2,0 0 0,1 0 0,-1 0-2,0 0 3,-17 0-1,17-18-1,-17 18-1,0 0 2,17 0 1,1-17-2,-1 17 1,-17 0-2,-1 0 2,19 0 0,-19 0-1,19 0 0,-1 0 2,-17 0-2,17 0 1,-17 0-1,17 0 1,-35 0 0,18 0-3,18 0 3,-1 0 404,0 17-404,1-17 4,-1 0 6,0 0-2,-17 0-13,17 0 1,1 0 6,-18 0 8,-18 0-3,17 0 3,19 0-4,-36 18-12,17-18 11,19 0 6,-1 0-18,-17 0 0,17 0 15,-70 0 0,18 0 0,-19 0 2,36 0-1,18 0-1,0 0-1,0 0-14,17 0 6,0 0 3,-17 0 8,-36 0-2,19 0 1,-19 0 0,36 0-1,-1 0 0,1 0 0,18 0 0,-19 0-14,1 0 14,17 0-15,-17 0 16,17 0-3,-17 0 5,0 0-3,17 0 1,1 0 0,-19 0 0,19-18-1,-1 18 27,0 0 422,1 0-402,-1 0-43,1 0-5,-1 0 27,0 0-40,18 18 15,-17-18 5,-1 0 38</inkml:trace>
    </iact:actionData>
  </iact:action>
  <iact:action type="add" startTime="174607">
    <iact:property name="dataType"/>
    <iact:actionData xml:id="d10">
      <inkml:trace xmlns:inkml="http://www.w3.org/2003/InkML" xml:id="stk10" contextRef="#ctx0" brushRef="#br0">7902 8661 0,'18'0'775,"-1"0"-761,1 0 9,0 0-16,-1 0 8,1 0-8,0 0 2,-1 0-2,1 0 1,0 0 6,-1 0 2,1 0-9,0 0 1,-1 0 21,1 0-5,-1 0 36,1 0-54,0 0 2,-1 0-1,19 0 2,-1 0 5,-17 0-6,-1 0-1,1 0 1,-1 0-1,1 0 1,0 0 0,-1 0 6,1 0-6,0 0 7,-1 0 0,1 0-8,0 0 0,17 0 1,-18 0 0,1 0-1,17 0 2,-17 0-3,0 0 1,-1 0 1,1 0 8,0 0-2,-1 0 9,1 0 1581,0 0-1588,-1 0 28,1 0 18,-1 0-34,1 0-13,0 0-7,-1 0 15,1 0-15,0 0 37</inkml:trace>
    </iact:actionData>
  </iact:action>
  <iact:action type="add" startTime="180884">
    <iact:property name="dataType"/>
    <iact:actionData xml:id="d11">
      <inkml:trace xmlns:inkml="http://www.w3.org/2003/InkML" xml:id="stk11" contextRef="#ctx0" brushRef="#br0">9807 8661 0,'18'0'654,"-1"0"-648,19 0 10,-19 0-2,19 0-6,-36-18-1,17 18 0,1 0 1,0 0 0,-18-18 0,17 18-1,1 0 7,0 0 15,-1 0-21,1 0 8,-18-17-8,17 17-2,1 0 2,17 0 8,-17 0-10,0 0 10,-1 0-8,19 0 8,-19 0-9,1 0 7,-1 0-7,1 0 1,0 0 7,-1 0-8,1 0 1,0 0 0,-1 0-1,1 0 1,17 0-2,-17 0 2,17 0 0,-17 0-1,-1 0 1,19 0 0,-19 0 0,1 0-1,0 0 0,-1 0 1,19 0-1,-19 0 8,1 0-8,-1 0 3,1 0 11,0 0 9</inkml:trace>
    </iact:actionData>
  </iact:action>
  <iact:action type="add" startTime="196883">
    <iact:property name="dataType"/>
    <iact:actionData xml:id="d12">
      <inkml:trace xmlns:inkml="http://www.w3.org/2003/InkML" xml:id="stk12" contextRef="#ctx0" brushRef="#br0">5521 10319 0,'0'17'741,"18"-17"-694,-18 18-2,17 0-22,-17-1-1,18-17-14,0 0 21,-1 0 46,1 0 172,-1 0-225,1 0 9,0 0-16,-1 0-7,1 0 14,0 0-8,-18-17 10,0-1-16,17 18 8,1-18-2,0 1-13,-18-1 14,0 0-9,17 18 8,-17-17 3,0-1-2,18 1-14,-1 17 18,-17-18-7,18 0 6,0 1 6,-18-1-9,17 18-3,1-18 3,0 18 73,-18-17-60,17 17-21,-17-18 41,18 18 23,-18-18-59,18 1 23</inkml:trace>
    </iact:actionData>
  </iact:action>
  <iact:action type="add" startTime="201581">
    <iact:property name="dataType"/>
    <iact:actionData xml:id="d13">
      <inkml:trace xmlns:inkml="http://www.w3.org/2003/InkML" xml:id="stk13" contextRef="#ctx0" brushRef="#br0">6297 10971 0</inkml:trace>
    </iact:actionData>
  </iact:action>
  <iact:action type="add" startTime="203630">
    <iact:property name="dataType"/>
    <iact:actionData xml:id="d14">
      <inkml:trace xmlns:inkml="http://www.w3.org/2003/InkML" xml:id="stk14" contextRef="#ctx0" brushRef="#br0">6350 10971 0,'18'0'1207,"-1"0"-1191,1 0 29,0 0-8,-1 0 131,-34 0 73,-1 0-230,0 0 60,1 0-44,-1 0 35,18-17-36,-18 17-16,1-18 27,34 18 164,1 0-177,0 0 20,-1 0-27,1 0 42,0 0-13,-1 0-6,-34 0 56,-1 0-90,0 0 17,1 0-2,34 0 310,1 0-278,0 0-16,-1 0 2,1 0 620,-1 0-644,1 0 7,0 0-7,-1 0 0,1 0 15,0 0-15,-1 0 15,1 0-15,0 0 7,-1 0-14,1 0 6,-1 0 17,1 0-16,0 0 75,-1 0-75,1 0 1,0 0 6,-1 0-14,1 0 21,0 0 1,-1 0 8,1 0-16,0 0-14,-1 0 6,1 0-6,-1 0 0,1 0 6,0 0-6,-1 0 8,19 0-2,-19 0 4,1 0-14,17 0 10,0 0-6,1 0 8,-19 0-9,1 0 1,17 0 0,1 0 6,-19 0-6,18 0 7,-17 0 7,0 0-14,-1 0 8,-17-18 433,18 18-441,17-17 0,36-1 10,17-17-1,36 17-1,70 1 1,-71-1-1,-17 0 0,-53 18-12,17 0 8,54 0 5,-54 0 0,1 0-16,-18 0 5,0 0 4,53 0 6,17-17 2,36 17-2,-89 0 0,19 0 2,16 0-3,-16 0 3,-36 0-4,17 0-12,-35 0 4,-17 0 5,0 0 429,-1 0-429,1 0-7,17 0 8,36 0 4,-1-18 1,1 18-2,35-18-14,-89 18 15,36 0-14,0 0 14,18-17-1,87 17 3,-52-18-2,-35 18 1,-1 0-1,36-17 3,-53 17-6,0 0-11,-18 0 4,18 0 4,0 0 8,0 0-1,18 0-1,-54 0 0,36 0-15,-18 0 1,18 0 13,0 0 0,-17 0-12,-36-18 394,35 18-389,-17 0 0,52-18 8,36 18 3,0-17-2,0-1-1,-36 0 1,-35 18-9,-17 0 0,88 0 7,-18 0 4,-53-17-3,18 17-15,-35 0 4,0 0 6,34 0 5,1 0 2,18 0-2,-36 0 0,18 0 2,-35 0-2,-1 0 0,1 0 0,17 0-15,-17 0 12,0 0-5,-18-18 4,35 18 5,18 0-1,-18 0 0,0 0-14,-17 0 1,17 0 9,-17 0 6,17 0-1,-17 0 398,-1 0-404,1 0 10,0 0-19,-1 0 14,1 0-15,0 0 4,-1 0 5,19 0 7,-1 0 1,-18 0-1,1 0-1,0 0 32,-1 0 104,1 0-83,0 0-53,-1 0 30,1 0-4,0 0-28,-1 0 10,1 0 6,0 0 165,-1 0-147,1 0-32,-1 0 95,1 0-69,0 0 11,-1 0 82,1 0-112,0 0 59,-1 0-53,1 0-13,0 0 89,-1 0-71,1 0 21,-1 0 81,1 0-95,0 0-5,-1 0-24,1 0 60,0 0 96,-1 0-129</inkml:trace>
    </iact:actionData>
  </iact:action>
  <iact:action type="add" startTime="225119">
    <iact:property name="dataType"/>
    <iact:actionData xml:id="d15">
      <inkml:trace xmlns:inkml="http://www.w3.org/2003/InkML" xml:id="stk15" contextRef="#ctx0" brushRef="#br0">13741 10530 0,'-18'0'472,"0"0"-420,1 0 121,-1 0-142,0 0 43,1 0 13,-1 0-38,18 18-41,-17-18 28,-1 0 2,0 0 91,1 0 338,-1 0-463,18-18 400,18 18-370,-18-17-30,17 17 56,1 0-43,0 0-2,-1 0 13,1 0-4,-1 0 41,1 0-11,0 0-12,-18 17 30,-18-17-13,0 0-50,1 0 9,-1 0-7,1 0 4,-1 0-1,0 0 11,1-17 26,17-1-35,0 0 12,0 1-8,0-1 28,17 18 50,1 0-72,0 0 1,-1 0-5,1 18-6,-18-1 6,0 1 15,0 0-18,0-1 13,-18-17 14,1 0-32,-19 0 10,19 0-16,-1 0 3,0 0 5,18-17 115,0-1-117,18 18 31,0 0-20,-1 0 9,1 0-32,0 0 27,-1 0-14,1 0-1,-1 0 41,-17 18-41,-17-18 150,-1 0-142,1-18 13,17 0-33,0 1 14,0-1 0,0 1 0,0-1 28,17 18 84,1 0-114,-1 0 33,1 0-34,-18 18 47,0-1-30,0 1-14,0-1 0,-18-17 0,-17 0 0,18 0 0,-1 0 3,0 0 2,18-17 68,0-1-73,0 1 37,18-1-17,0 18-6,-1 0-14,1 0 0,-1 0 38,1 0-38,0 0 45,-18 18-51,-18-18 95,0 0-81,1 0 21</inkml:trace>
    </iact:actionData>
  </iact:action>
  <iact:action type="add" startTime="239783">
    <iact:property name="dataType"/>
    <iact:actionData xml:id="d16">
      <inkml:trace xmlns:inkml="http://www.w3.org/2003/InkML" xml:id="stk16" contextRef="#ctx0" brushRef="#br0">13635 10266 0,'17'0'363,"1"0"-359,0 0 4,-1 0 17,1 0-23,17 0 14,-17 0 2,0 0-3,17 0-14,-17 0 5,-1 0 3,1 17 10,17-17-3,-17 0 39</inkml:trace>
    </iact:actionData>
  </iact:action>
  <iact:action type="add" startTime="254384">
    <iact:property name="dataType"/>
    <iact:actionData xml:id="d17">
      <inkml:trace xmlns:inkml="http://www.w3.org/2003/InkML" xml:id="stk17" contextRef="#ctx0" brushRef="#br0">13635 10231 0,'-18'0'256,"1"0"-250,-1 0 6,-53 0 5,-52 0 1,17 0-1,53 0-1,18 0 0,0 0 0,17 0 1,-17 0-16,-1 0 4,1 0 23,17 0-27,-70 0 16,71 0-3,-54 0-12,53 0 14,-17 0-15,0 0 14,0 0 2,-1 0 1,19 0-4,-1 0 4,-35 0-2,18 0 2,-18 0-1,18 0-3,-1 0-12,1 17 3,17-17 5,-52 0 9,-18 0-3,70 0 0,-17 0-15,17 0 349,18 18-334,-35-1 16,17 1-30,-70 17 12,-71-17 4,89 0-2,-107-1-14,89-17 2,-18 0 9,-17 18 2,17 0 3,-17-1-2,-19 1-15,-34-18 4,35 0 5,-282 17 6,105 1 2,124 0-2,124-18 1,-36 17-16,35-17 5,1 18 3,-36 0 9,-35-1-3,52 19 3,54-36-4,18 0 359,-1 0-345,0 0-26,1 0 14,-36 0 0,-35 0 2,17 0-3,18 0 2,0 0-1,0 0 2,18 0-4,-18 0-13,18 0 4,-1 0 11,19 0-2,-54 0 2,-35 0 2,-17 0-2,52 0 0,-87 0 0,69 0 1,54 0-2,-18 0-13,36 0 14,-1 0-14,-17 0 14,-1 0 0,1 0-1,-35 0 3,52 0-1,-17 0 1,17 0-2,0 0-1,18 17 356,-17-17-356,17 18-5,-18-18-2,0 18 6,-52-1 2,52-17-1,-17 0-12,17 0 1,1 0 6,-1 0 9,0 0-3,1 0-14,17 18 12,-35-18 3,-1 17-1,1-17 0,-36 0 2,36 0-1,18 0-1,-19 0 1,19 0 0,-1 0 3,0 18-7,-17-18 4,17 0 0,-17 0-1,-18 0 0,18 0 0,0 0 3,-1 0-1,19 0-4,-19 0-12,19 0 10,-1 0-4,1 0 3,-1 0 5,0 0 2,-17 0-2,17 0 0</inkml:trace>
    </iact:actionData>
  </iact:action>
  <iact:action type="add" startTime="285557">
    <iact:property name="dataType"/>
    <iact:actionData xml:id="d18">
      <inkml:trace xmlns:inkml="http://www.w3.org/2003/InkML" xml:id="stk18" contextRef="#ctx0" brushRef="#br0">8908 12435 0,'17'0'452,"1"0"-440,0 0-4,-1 0 4,1 0 5,17 0 1,0 0-3,18 0 3,-35 0-16,0 0 12,34 0 4,-34 0-4,17 0-12,-17 0 2,0 0 9,17 0 3,36 0 0,-1-17 1,-35 17-1,1-18 2,-1 18-1,0 0 0,-17 0-3,-1 0 2,19 0-14,-1 0 13,0 0 3,18 0 0,-35-18-3,17 18-14,-17 0 4,17 0 22,0 0-24,-17 0 12,0 0 0,17 0-14,0 0 15,-17 0-4,-1 0 8,1 0-18,0 0 15,17 0-1,-17 0 2,17 0-2,-17 0-1,-1 0 3,1 0 14,-1 0 3,1 0 8,0 0 29,-18-17-46,17 17-16,1 0 25,0 0-18,-1 0 27</inkml:trace>
    </iact:actionData>
  </iact:action>
  <iact:action type="add" startTime="288138">
    <iact:property name="dataType"/>
    <iact:actionData xml:id="d19">
      <inkml:trace xmlns:inkml="http://www.w3.org/2003/InkML" xml:id="stk19" contextRef="#ctx0" brushRef="#br0">11412 12259 0,'18'0'302,"0"0"-296,-18 18 5,70-18 7,18 0-1,-70 0-4,35 17-11,-35-17 4,17 0 4,35 0 6,36 18 3,18-18-3,-71 0-2,35 0-12,-35 0 4,-18 0 4,0 0-6,18 0 10,0 0 2,-35 0 0,35 0-15,-36 0 4,1 0 7,17 0 5,-17 0-1,17 0 2,-17 0-2,35 0 1,-18 0-1,18 0-1,35 0 4,-53 0-4,1-18 1,17 18 3,-1 0-2,-34 0-3,0 0-13,-1 0 4,1 0 11,0 0-4,-1 0 5,1 0 1,0 0-1,-1-17 9,1 17-4,0 0-14,-1 0 54,1 0-4,-1 0 36,1 0-66,-18-18-12,18 18 0,-1 0 0,1 0-14,0 0 96</inkml:trace>
    </iact:actionData>
  </iact:action>
  <iact:action type="add" startTime="292625">
    <iact:property name="dataType"/>
    <iact:actionData xml:id="d20">
      <inkml:trace xmlns:inkml="http://www.w3.org/2003/InkML" xml:id="stk20" contextRef="#ctx0" brushRef="#br0">9013 12735 0</inkml:trace>
    </iact:actionData>
  </iact:action>
  <iact:action type="add" startTime="299642">
    <iact:property name="dataType"/>
    <iact:actionData xml:id="d21">
      <inkml:trace xmlns:inkml="http://www.w3.org/2003/InkML" xml:id="stk21" contextRef="#ctx0" brushRef="#br0">10072 14182 0,'17'0'277,"-17"17"-270,18 1 54,0 0-45,-18-1 14,17-17-29,19 35 16,-36-17-1,17 17 0,1-17 2,0-18-1,-18 18-13,17-18 17,1 0 73,-1 0-57,1 0-12,-18-18-23,18 0 15,-1 1-3,54-36-13,-1 0 6,36-35 4,124-124 5,-107 71 2,-70 106-4,53-36-12,-106 53 13,17 1-14,19 17 16,-36-18 0,17 18-1,1 0 6</inkml:trace>
    </iact:actionData>
  </iact:action>
  <iact:action type="add" startTime="314891">
    <iact:property name="dataType"/>
    <iact:actionData xml:id="d22">
      <inkml:trace xmlns:inkml="http://www.w3.org/2003/InkML" xml:id="stk22" contextRef="#ctx0" brushRef="#br0">5927 15381 0,'0'18'309,"0"-1"-295,0 1-2,0 17 5,17-17-1,-17 0 0,18-18-15,0 17 5,-18 1 4,17-18 40,-17 17 8,18-17-42,-1 0 21,1 0-16,0 0-19,17 0 14,0 0 0,-17-35 2,35-18-1,0 0 0,-18 18-3,18 0-12,-53 17 4,35 1 4,-17-1 6,35-17 2,-36 35-1,1-18-2,0 18 3,-18-18-2</inkml:trace>
    </iact:actionData>
  </iact:action>
  <iact:action type="add" startTime="326907">
    <iact:property name="dataType"/>
    <iact:actionData xml:id="d23">
      <inkml:trace xmlns:inkml="http://www.w3.org/2003/InkML" xml:id="stk23" contextRef="#ctx0" brushRef="#br0">14005 16245 0,'0'18'307,"18"-18"-293,-18 18-4,18-1 4,-18 1 5,17-18 0,-17 18-7,35-1 6,-35 19-2,36-19 0,-36 18 2,17-35-2,19 0 0,-19 0 121,1 0-118,0 0 24,-1 0-41,-17-17 13,18 17-9,-1-18 6,1-17 4,0 35 2,-1-18-2,1 1 0,0 17 14,-1 0 22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1:20:31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724">
    <iact:property name="dataType"/>
    <iact:actionData xml:id="d0">
      <inkml:trace xmlns:inkml="http://www.w3.org/2003/InkML" xml:id="stk0" contextRef="#ctx0" brushRef="#br0">15081 4304 0,'0'-18'329,"18"18"-321,0-17 1,-1-1 13,1 18-20,17-35 14,36 35 2,-36-18-16,18 0 12,-18 18 2,89-17-15,-107 17 4,18 0 7,36 0 4,17 0 0,0-18 1,36 18 0,-54 0 0,54 0 0,-18 0-1,-53 0 0,35 0-15,-35 0 4,-36 0 7,72 0 4,-36 0 0,52 18 3,-52-18-5,18 0 4,-18 0-2,17 0 0,-52 0 1,53 17-16,-36-17 12,-18 0-5,19 0 3,34 18 5,-17-18 2,-35 0-3,35 0-13,-18 18 10,-17-18-4,-1 0 5,1 17 6,0-17-5,17 0-13,-18 0 4,1 0 7,17 18 2,-17-18-10,0 0 10,17 0 4,-17 0-3,17 0 2,-17 0-1,-1 0 2,18 18-3,-17-18-14,0 0 6,-1 0 3,1 17 6,17-17 0,-17 0 1,0 0-1,-1 0-15,1 0 11,-1 0 9,1 18 409,0-18-422,-18 18 4,35-18 6,-17 17-2,-1-17 0,19 18-15,-19-18 4,1 17 6,-18 1 7,18-18-1,-1 0-3,1 0-12</inkml:trace>
    </iact:actionData>
  </iact:action>
  <iact:action type="add" startTime="70090">
    <iact:property name="dataType"/>
    <iact:actionData xml:id="d1">
      <inkml:trace xmlns:inkml="http://www.w3.org/2003/InkML" xml:id="stk1" contextRef="#ctx0" brushRef="#br0">21696 4480 0,'-18'0'460,"-17"0"-456,0-17 10,-36-1 4,36 0-4,-36-17-12,36 35 3,17 0 4,-17 0-3,0-18 6,-18 18 4,0-35 2,18 35-3,-36-17-14,18-1 5,0 0 5,-35 1 6,-18-1 1,71 18-4,-106-53-12,35 18 2,-17-1 8,-142-52 4,71 35 1,141 36-1,-70-1-15,52 18 6,36 0 1,-71-18 10,35 18-1,1 0 0,35 0-3,-54 0-12,36 0 4,0 0 4,-17 36 7,52-36 350,18 17-352,-17-17-13,-1 0 14,0 18 0,-17 0-14,17-18 4,-17 17 8,18-17-1,-1 18 3,0 0 1,1-18-3,-19 17-12,36 1 4,-17-18 5,-1 17 4,-17 1 4,-1 0-4,19-18 1,-1 17-15,18 1 14,-17-18-13,-1 0 30,18 18-24,-18-18 3,1 17 8,-1 1 13,0-18-2,1 18 2,17-1-28,-18-17 12,0 0-2,1 0-6,17 18 2,-18-18 8,1 0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1:22:29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564">
    <iact:property name="dataType"/>
    <iact:actionData xml:id="d0">
      <inkml:trace xmlns:inkml="http://www.w3.org/2003/InkML" xml:id="stk0" contextRef="#ctx0" brushRef="#br0">10883 3457 0,'0'18'323,"0"-1"-301,18-17-8,-1 18-6,-17 0 21,18-18-29,0 0 15,-1 0-13,1 17 14,0-17 0,-1 0 2,1 0-2,0 0 1,-1 0-1,1 0 1,-1 0-7,1-17 14,0-1-8,-18 0 2,0 1-1,0-1-2,0-17 3,0 17-2,0 1 1,0-1-1,-18-17 2,-17 17-3,0 0 2,17 1 17,0 17 4,1 0 16,-1 0-48,0 0 23,1 0 1,-1 0 10,18 17-19,0 1 10,0 0-14,0-1 14,0 1-21,0 0 30,0-1-34,0 1 39,0 0 7</inkml:trace>
    </iact:actionData>
  </iact:action>
  <iact:action type="add" startTime="50922">
    <iact:property name="dataType"/>
    <iact:actionData xml:id="d1">
      <inkml:trace xmlns:inkml="http://www.w3.org/2003/InkML" xml:id="stk1" contextRef="#ctx0" brushRef="#br0">11430 3475 0,'0'17'188,"0"1"-173,0 0 19,0-1-31,0 1 12,0 0 0,0-1-13,0 1 12,0 0-8,0-1 25,0 1-14,0 0 4,0-1 241,0 1-244,-18-18-4</inkml:trace>
    </iact:actionData>
  </iact:action>
  <iact:action type="add" startTime="52731">
    <iact:property name="dataType"/>
    <iact:actionData xml:id="d2">
      <inkml:trace xmlns:inkml="http://www.w3.org/2003/InkML" xml:id="stk2" contextRef="#ctx0" brushRef="#br0">11783 3404 0,'0'18'249,"0"0"-228,0-1 18,0 1-4,0-1-19,0 1-8,0 0 6,0-1-2,17-17 6,-17 18-2,18-18 2,-18 18-4,0-1 2,0 19-4,0-19 11,0 1 14</inkml:trace>
    </iact:actionData>
  </iact:action>
  <iact:action type="add" startTime="73015">
    <iact:property name="dataType"/>
    <iact:actionData xml:id="d3">
      <inkml:trace xmlns:inkml="http://www.w3.org/2003/InkML" xml:id="stk3" contextRef="#ctx0" brushRef="#br0">9948 2840 0,'0'17'224,"0"1"-208,0 0 6,0-1-3,0 1-15,0 17 10,0-17 3,0 17-3,0 1-13,0-19 6,0 1 3,0 17 7,0 0-1,0-17 1,0 17-15,0-17 18,0 0-8,0-1 6,0 1-2,0-1 6,18-17 173,0 0-181,-18-17 2,17-1 3,1-35-4,0 18 4,-1 17-5,1-17-12,-1 17 12,1 1-8,-18-1 7,18 18 3,17-35 1,-17 35 4,-18-18-4,17 18-3,-17-17 1,0-1 8,0 36 171,0-1-180,-17-17-12,-19 36 14,19-19 1,-1 18 0,0-35 0,1 0 0,17 18 124,0 0-111,17-1 9,1 1-25,-18 0 0,18-18 2,-1 0-6,1 17 9,17 1-2,-17 0-1,0-1 0,-1-17 42,1 0 30,-18 18-74,17-18 2,-17 17 14,18-17-20,0 0 6,-18 18 2,17-18 59</inkml:trace>
    </iact:actionData>
  </iact:action>
  <iact:action type="add" startTime="88591">
    <iact:property name="dataType"/>
    <iact:actionData xml:id="d4">
      <inkml:trace xmlns:inkml="http://www.w3.org/2003/InkML" xml:id="stk4" contextRef="#ctx0" brushRef="#br0">13600 3069 0,'0'18'309,"-18"-18"-299,0 17-5,1 1 16,-1-18-2,18 18-18,-18-1 18,1 1 11,17 0-22,0-1 3,-18 1 5,18 0 1,-18-1 0,18 1-2,0-1 3,0 1 8,18 0 70,0-18-88,-1 0 0,1 0 7,0 0-1,17 17 2,-17-17 0,-1 0-15,18 0 14,-17 0-9,0 0 6,-1 0 4,1 0 1,0 0-1,-1 0 35,1 0-19,-18 18-26,18 0 9,-18-1-1,0 1 17,0 0-24,0-1 19,0 1-22,0-1 10,0 1 19,0 0-32,-18-18 15,0 17 0,-17 1 2,0-18-2,17 18 1,0-18 0,1 0 1,-1 0 65</inkml:trace>
    </iact:actionData>
  </iact:action>
  <iact:action type="add" startTime="91361">
    <iact:property name="dataType"/>
    <iact:actionData xml:id="d5">
      <inkml:trace xmlns:inkml="http://www.w3.org/2003/InkML" xml:id="stk5" contextRef="#ctx0" brushRef="#br0">13670 3034 0,'18'0'286,"-1"0"-277,1 0 5,0 0 3,-1 0-16,36 0 15,0 0 3,-35 0-5,17 0-12,-17 0 12,-1 0 8,1 0 0</inkml:trace>
    </iact:actionData>
  </iact:action>
  <iact:action type="add" startTime="93096">
    <iact:property name="dataType"/>
    <iact:actionData xml:id="d6">
      <inkml:trace xmlns:inkml="http://www.w3.org/2003/InkML" xml:id="stk6" contextRef="#ctx0" brushRef="#br0">14235 3069 0,'0'18'183,"0"-1"-178,0 1 10,0 0 5,0-1-18,0 1 15,0 17-16,0-17 4,0 0 5,0 17 7,0 0-1,0-17 2,0-1-4,0 1-12,0 0 3,0-1 11,0 19-4,0-1 5,0 0-15,0-17 4,0-1 3,0 19 8,0-19-1,0 1 1,0 0-1,0-1 6</inkml:trace>
    </iact:actionData>
  </iact:action>
  <iact:action type="add" startTime="95107">
    <iact:property name="dataType"/>
    <iact:actionData xml:id="d7">
      <inkml:trace xmlns:inkml="http://www.w3.org/2003/InkML" xml:id="stk7" contextRef="#ctx0" brushRef="#br0">14552 3122 0,'35'0'308,"-17"0"-288,17 0-11,-17 0 5,17 0-3,0 0 7,-17 0-16,0 0 12,17 0 3,18 0 1,-53 18-4,18-1 2,-1-17 3,-17 36-3,18-19-2,-1 54-12,-17-36 11,0-17-5,18-1 5,-18 19 3,0-1 0,0 0-15,0 0 14,0 1-9,0-1 6,-18-17 5,-34 35 1,34-36-3,-17 1 3,-18 17-2,17-35 0,1 0 2,18 18-2,-1-18 36,0 0-40,1 0 3,-1 0 24,0 0-3,36 0 106,-18-18-126,35 18-8,-17-17 4,0 17 4,34 0 1,-16 0 1,-1 0-2,-17 0 1,-1 0-1,1 0 0,0 0-15,-1 0 4,1 0 22,17 0-26,-17 0 14,-1 0 3,1 0-2,17 0-15,-17 0 30,0 0-30,-1 0 49,1 0-45,0 0 18,-1 0 17,1 0-39,-1 0 19,1 0-7,0 0 32</inkml:trace>
    </iact:actionData>
  </iact:action>
  <iact:action type="add" startTime="105998">
    <iact:property name="dataType"/>
    <iact:actionData xml:id="d8">
      <inkml:trace xmlns:inkml="http://www.w3.org/2003/InkML" xml:id="stk8" contextRef="#ctx0" brushRef="#br0">10513 5856 0,'0'18'271,"0"-1"-257,0 1 16,0 0-22,-18-1 6,18 1 10,0 0-9,0-1 6,-18-17-12,18 18 1,0-1 6,0 1 9,0 0-1,0-1-17,0 1 83,0 0-55,0-1-17,0 1-1,36-18 0,-19 0 1,1 0-2,0 0 0,-1 0 4,1 0-6,0 0 2,17 0 0,-17 0-15,17 0 5,-18 0 9,1 0-4,-18-18 6,18 18 0,-1 0 0,1-17-1,-18-1 2,0 0 6,0 1 16,0-1-26,0 0 22,0 1-18,0-1 10,0 1-14,0-1 1,-18 18 15,18-18-16,-17 1 4,-1 17-4,0 0 3,18-18 11,-17 18-22,-1 0 11,1 0-1,-1 0 57,0 0-59,1 0 32,-1 0-14,0 0-19,1 0 16,-1 0-19,18-18 7,-18 18-13,1 0 19</inkml:trace>
    </iact:actionData>
  </iact:action>
  <iact:action type="add" startTime="108587">
    <iact:property name="dataType"/>
    <iact:actionData xml:id="d9">
      <inkml:trace xmlns:inkml="http://www.w3.org/2003/InkML" xml:id="stk9" contextRef="#ctx0" brushRef="#br0">11007 5997 0,'0'18'239,"0"-1"-231,0 1 2,0 0 6,0-1 2,0 1 2,0 0-7,17-1 5,-17 1 0,18 0 12,-18-1 15,0 1-8</inkml:trace>
    </iact:actionData>
  </iact:action>
  <iact:action type="add" startTime="110261">
    <iact:property name="dataType"/>
    <iact:actionData xml:id="d10">
      <inkml:trace xmlns:inkml="http://www.w3.org/2003/InkML" xml:id="stk10" contextRef="#ctx0" brushRef="#br0">11324 5927 0,'0'17'191,"0"1"-187,0 0 17,0-1-18,0 1 12,0-1 1,0 1 1,18 17 1,-18-17-3,0 17 3,17-35-2,-17 18 11,0 0-20,0-1 16,0 1 7</inkml:trace>
    </iact:actionData>
  </iact:action>
  <iact:action type="add" startTime="111559">
    <iact:property name="dataType"/>
    <iact:actionData xml:id="d11">
      <inkml:trace xmlns:inkml="http://www.w3.org/2003/InkML" xml:id="stk11" contextRef="#ctx0" brushRef="#br0">11642 6121 0,'0'17'165,"0"19"-156,0-1 9,0-17-8,0-1 8,0 1-2,0 17 0,0-17 10,0-1 4,0 1 28</inkml:trace>
    </iact:actionData>
  </iact:action>
  <iact:action type="add" startTime="112971">
    <iact:property name="dataType"/>
    <iact:actionData xml:id="d12">
      <inkml:trace xmlns:inkml="http://www.w3.org/2003/InkML" xml:id="stk12" contextRef="#ctx0" brushRef="#br0">11906 5944 0,'18'0'249,"0"0"-241,-1 0 12,1 18-10,-1 0 8,1-1-1,0 1 0,-1-1-2,1 1 2,-18 0 15,0-1-22,0 1 4,0 0-4,0-1 22,0 1-14,0 0-11,0-1 3,0 1 3,0 0 9,-18-1-5,18 1 34,-17-18-36,-1 0 17,18 17-16,-18-17 11,18 18-11,18-18 226,0 0-238,-1 0 10,1 0 1,0 0 1,-1 0-7,1 0 0,0 0 6,17 0 2,-18 0 0,1 0-1,0 0 32,-1 0-21</inkml:trace>
    </iact:actionData>
  </iact:action>
  <iact:action type="add" startTime="115170">
    <iact:property name="dataType"/>
    <iact:actionData xml:id="d13">
      <inkml:trace xmlns:inkml="http://www.w3.org/2003/InkML" xml:id="stk13" contextRef="#ctx0" brushRef="#br0">12471 6156 0,'17'18'258,"1"-1"-239,-18 1-9,18-18 13,-18 18-11,17-1 3,1-17 3,-18 18 14,0-1-30,0 1 15,18 17 0,-18-17 29,0 0-44,0-1 15,0 1 4,0 0 7</inkml:trace>
    </iact:actionData>
  </iact:action>
  <iact:action type="add" startTime="116949">
    <iact:property name="dataType"/>
    <iact:actionData xml:id="d14">
      <inkml:trace xmlns:inkml="http://www.w3.org/2003/InkML" xml:id="stk14" contextRef="#ctx0" brushRef="#br0">12806 6015 0,'17'0'385,"1"0"-364,0 0-3,17 0-8,-17 0-1,-1 0 8,19 0-1,-36 17 0,35 1 0,-35 0 1,17-1 1,-17 1 1,18 0-5,-18-1 18,0 1-30,0 0 14,0-1 1,0 1 0,-18-18-3,1 18-6,-1-18 2,1 17 21,-1-17-29,0 0 15,36 0 149,0 0-160,-1 0 18,1 0-6,-1 0 16,1 0-32,0 0 13,-1 0 17,1 0-20,0 0 17,-1 0-5,1 0-10,-18 18 8,0-1 2,18 1-2,-18 0 8,0-1-14,0 1 5,0 0 9,0-1-8,-18-17 0,18 18-7,-18 0 2,1-18-2,-1 0-14,0 0 4,1 0 19,-1 0-18,0 0 23,1 0-19,-1 0-2,1 0 17,-1 0-1,0 0-22,1 0 64</inkml:trace>
    </iact:actionData>
  </iact:action>
  <iact:action type="add" startTime="148721">
    <iact:property name="dataType"/>
    <iact:actionData xml:id="d15">
      <inkml:trace xmlns:inkml="http://www.w3.org/2003/InkML" xml:id="stk15" contextRef="#ctx0" brushRef="#br0">11236 5556 0,'0'18'345,"18"0"-339,-18-1 2,17-17 3,-17 18 5,0-1 0,18-17 69,0 0-55,-1 0-1,1 0-14,-1 0-5,1-17 4,35-36 4,18 0-2,-19 18 1,1 17-1,-53 0-1,36 1-13,-19-1 4,1 0 5,17 18 5,-35-35 1,18 18-2,-1 17-13,-17-18 27,18 18-22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0:39:56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315">
    <iact:property name="dataType"/>
    <iact:actionData xml:id="d0">
      <inkml:trace xmlns:inkml="http://www.w3.org/2003/InkML" xml:id="stk0" contextRef="#ctx0" brushRef="#br0">14887 11483 0,'0'18'437,"0"-1"-423,0 1-8,0-1 19,0 1-12,0 0-5,0-1 14,0 1-10,0 0 6,0-1-2,0 1 1,0 17-1,0-17 0,0-1 1,0 1 31,0 0-46,0-1 15,0 1-1,0 0 1,0-1 4,0 1-5,0 0 0,0-1 14,0 1-29,0 0 15,0 17 1,0-18-2,0 19 4,0-19-6,0 1-11,0 0 35,0-1 8,0 1-15,0 0-16,0-1 40,0 1 358</inkml:trace>
    </iact:actionData>
  </iact:action>
  <iact:action type="add" startTime="72452">
    <iact:property name="dataType"/>
    <iact:actionData xml:id="d1">
      <inkml:trace xmlns:inkml="http://www.w3.org/2003/InkML" xml:id="stk1" contextRef="#ctx0" brushRef="#br0">15946 11430 0,'0'18'390,"0"-1"-382,0 1 2,17-18 7,-17 35-1,0-17 2,18-1-4,-1 19-11,-17-19 2,0 1 9,18-18-1,0 35 3,-1-35 3,-17 18-4,0 0 3,36-18-1,-19 0 28,1 0 45,0 0-66,-1-18-10,1-17-4,35-36 6,17-17 0,19 0 0,-1 17 2,-53 36-16,18 0 2,-18-1 6,53-34 6,18-18 2,-35 17-1,-36 36-2,36-36-14,-54 54 4,1-1 7,35-17 4,-53 17 2,17 18-1,1-18-1</inkml:trace>
    </iact:actionData>
  </iact:action>
  <iact:action type="add" startTime="79527">
    <iact:property name="dataType"/>
    <iact:actionData xml:id="d2">
      <inkml:trace xmlns:inkml="http://www.w3.org/2003/InkML" xml:id="stk2" contextRef="#ctx0" brushRef="#br0">14693 11553 0,'-17'36'359,"17"-1"-339,0 0-19,0 89 16,0-1-3,0 212-12,0-211 12,17-1-12,18 177 16,18 88-2,-17-141 0,-36-123 0,17 123-14,1-53 3,-18-18 6,0 18 5,0-70 0,0-36 2,0-53-4,0 36-12,0-54 14,0 18 0,0-17 18,0 0-32,0-1 296,0 19-282,-18-19-14,-17 177 14,0 53 2,-18-88-2,35-36-2,-17 283-12,17-282 4,18-19 4,-17 37 7,17-37 0,-18 178 2,18-107-4,-18-52 1,18-89 2,0-18 298,0 1-310,0 17 4,0 18 7,0 18-1,18 70 1,0 0-1,-18-106-1,0 54-13,17-54 4,-17 0 5,0 18 6,18 18-1,-18-54-1,0 54-13,0-36 4,0 0 4,0 1 8,0-1-3,0 0 4,0-17-6,0 17-11,0-17 12,0-1 0,18-17 261,-1 0-227,1-35-12,-1 0-34,1 35 10,-18-53 4,18 35 0,-18 1-2,17 17-12,-17-18-1,18 0 12,-18 1-11,0-1 17,18 0-3,-1 1 0,-17-1-1,18 0-13,-18 1 12,18 17-8,-18-18 8,17 1 3,-17-1-3,0 0-11,18-17 13,-18 17 26,0 1 67</inkml:trace>
    </iact:actionData>
  </iact:action>
  <iact:action type="add" startTime="86727">
    <iact:property name="dataType"/>
    <iact:actionData xml:id="d3">
      <inkml:trace xmlns:inkml="http://www.w3.org/2003/InkML" xml:id="stk3" contextRef="#ctx0" brushRef="#br0">15240 11501 0,'0'17'675,"18"1"-644,-18-1-24,17-17 8,-17 18-7,0 0-2,0-1 2,18-17 8,-18 18 13,18-18 218,-1 0-195,1 0-35,-18-18 6,17 18-9,-17-17-8,18 17 2,-18-18 1,18 18-3,-18-18 18,17 18-16,1-17 6,-18-1 9,18 18-17,-18-17 2,17 17 0,1-18 0,0 18 7,-18-18-9,17 18 3,-17-17-1,18 17-2,-1 0 2,1-18 0,-18 0 0,0 1-2,18 17 3,-1-18-2,1 0 7,0 18-6,-1-17-1,-17-1 10,18 18-10,-18-17-1,18 17-5,-18-18 15,17 18-10,-17-18 9,18 18-6,0 0-3,-18-17 10,17-1 9,1 0 1</inkml:trace>
    </iact:actionData>
  </iact:action>
  <iact:action type="add" startTime="105826">
    <iact:property name="dataType"/>
    <iact:actionData xml:id="d4">
      <inkml:trace xmlns:inkml="http://www.w3.org/2003/InkML" xml:id="stk4" contextRef="#ctx0" brushRef="#br0">15946 12682 0</inkml:trace>
    </iact:actionData>
  </iact:action>
  <iact:action type="add" startTime="110429">
    <iact:property name="dataType"/>
    <iact:actionData xml:id="d5">
      <inkml:trace xmlns:inkml="http://www.w3.org/2003/InkML" xml:id="stk5" contextRef="#ctx0" brushRef="#br0">15169 14111 0,'0'18'351,"0"-1"-326,18 1 3,0 0-12,-1-18 74,1 0-39,0 0-3,-1 0-34,1 0-7,0 0 7,17-18 1,18-35-13,-18 0-1,18 0 5,-53 36 4,70-54 7,-52 36 1,0 17-6,-1 18-10,-17-17 6,18 17 2,0 0 6,-18-18 1,17 18 0</inkml:trace>
    </iact:actionData>
  </iact:action>
  <iact:action type="add" startTime="113381">
    <iact:property name="dataType"/>
    <iact:actionData xml:id="d6">
      <inkml:trace xmlns:inkml="http://www.w3.org/2003/InkML" xml:id="stk6" contextRef="#ctx0" brushRef="#br0">15081 15152 0,'18'17'438,"0"1"-418,-1-18 0,1 0-18,-1 18 14,1-1-10,0-17 53,-1 0 78,1 0-91,0-17-8,-1 17-32,-17-18 9,0 0-4,36 1 5,-19-1 3,-17 1-6,35 17-9,-35-18 10,0 0-12,18 18 12,17-35 4,-35 17-1,18 18 20</inkml:trace>
    </iact:actionData>
  </iact:action>
  <iact:action type="add" startTime="126099">
    <iact:property name="dataType"/>
    <iact:actionData xml:id="d7">
      <inkml:trace xmlns:inkml="http://www.w3.org/2003/InkML" xml:id="stk7" contextRef="#ctx0" brushRef="#br0">15099 14676 0,'35'0'532,"0"0"-517,-17 0-7,0 0-1,17 0 0,-17 0 2,35 0-3,-18 0 3,0 0-3,0 0 3,-17 0-2,0 0 1,-1 0-2,1 0 18,0 0-17,-1 0 0,1 0 8,17 0-7,-17 0-2,35 0 2,-36 0 0,19 0 0,17 0-2,-36 0 2,1 0 0,-1 0 0,19 0 7,-19 0-1,1 0-6,0 0-1,-1 0 1,1 0-1,0 0 1,-1 0 0,18 0 0,1 0-2,-19 0 2,1 0 0,0 0 0,17 0-2,-17 0 2,17 0 8,-18 0-10,1 0 2,0 0 0,-1 0-1,1 0 0,17 0 1,-17 0 8,17 0-9,-17 0-1,0 0 2,-1 0 0,1 0-2,-1 0 2,19 0 9,-19 0-9,1 0 6,17 0-6,-17 0-1,0 0 0,-1 0 0,18 0 1,1 0-2,-19 0 3,19 0-2,-19 0 1,1 0-1,17 0 0,-17 0 1,0 0 0,-1 0 0,18 0-1,-17 0 1,0 0 1,17 0-5,0 0 4,-17 0 8,0 17-8,-1-17 500,1 0-496,-1 0-8,1 0 12,0 0 0,-1 0-2,19 0-11,-19 0 0,19 0 10,16 0 3,19 0 2,0 0-2,-19 0 1,37 0-2,-19 0 3,-17 0-2,0 0-2,0 0-12,-35 0 4,17 0 5,35 0 6,19 0-2,-1 0 4,-53 0-6,18-17-11,-35 17 4,17 0 6,18 0 4,0 0 2,-18 0-3,18 0-13,-35 0 2,-1 0 6,36 0 8,-18 0-2,-17 0 1,17 0-1,1 0-14,-1 0 13,0 0-11,-17 0 10,35 0 2,17 0 1,-17 0-1,-17 0 1,-1 0-1,0 0-1,-17 0 415,-1 0-424,1 0 10,35 0 2,17 0-4,-17 0 4,0-18-16,-35 18 12,17 0 2,1 0-14,-19 0-1,18 0 4,-17 0 5,88 0 7,-36 0-2,1 0 3,-36 0-4,18 0-11,-18 0 10,-17 0-10,53 0 13,17 0 2,-35 0-3,-18 0 1,0 0-15,-17 0 4,17 0 7,-17 0 4,35 0 2,-18 0-3,0 0-14,1 0 6,-19 0 3,36 0 6,-18 0 0,1 0 2,-19 0-2,1 0-14,0 0 13,-1 0 0,1 0-13,0 0 14,-1 0 0,1 0 0,0 0-15,-1 0 12,1 0-5,-1 0 6,1 0 2,0-18 0,-1 18-10,1 0 9,0 0 9,-1 0 5,1 0 1</inkml:trace>
    </iact:actionData>
  </iact:action>
  <iact:action type="add" startTime="137028">
    <iact:property name="dataType"/>
    <iact:actionData xml:id="d8">
      <inkml:trace xmlns:inkml="http://www.w3.org/2003/InkML" xml:id="stk8" contextRef="#ctx0" brushRef="#br0">15452 10389 0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0:42:36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125">
    <iact:property name="dataType"/>
    <iact:actionData xml:id="d0">
      <inkml:trace xmlns:inkml="http://www.w3.org/2003/InkML" xml:id="stk0" contextRef="#ctx0" brushRef="#br0">15311 5274 0,'0'-18'197,"17"18"138,1 0-327,-1 0 15,36 0-21,0 0 14,-17 0 1,-1 18 0,0 0-3,0 17-12,1-17 4,-1 17 4,18 18 8,0 0-2,-36-36-14,1 1 13,17 17 2,-35-17 3,18 0-8,0-1 22,-18 1-33,0-1 15,0 19 0,17 34 2,-17-17-3,0-18 1,0-17-15,0 0 14,0-1-13,0 1 15,0 0 1,0-1-4,0 1-13,0 0 20,0-1-7,0 1 1,0-1 9,-17-17-15,-1 18 7,18 0 1,-18-1 1,1-17-4,-1 18-12,0 0 5,1-18 3,-18 35 7,17-17-1,-17-1 0,17 1 0,-17 17 0,17-35 8,0 18-13,-17-1 6,0-17 0,17 0 0,1 18-1,-19-18 1,1 18 0,17-1-1,1-17 0,-1 0 0,-17 0 1,17 0 0,1 0 1,-1 0-4,0 0-12,1 0 0,17-17 14,-36-1-2,19-17-13,-1 17 14,0 1-13,-17-1 15,18 0 0,-1 1-1,0 17 0,1-36-15,-1 36 12,18-17 5,-18 17-16,1-18 15,-19-35 0,19 35-1,-19-34 0,19-19 1,17 36 1,-18 35-17,18-36 4,0 19 3,-17 17 9,17-53 1,0 35-2,0 1 0,0-1 0,0 0-15,0 1 16,0-1 15,0 0-30,0-34 14,0 34 0,0-17 2,17 17-2,-17 0 0,35 1 2,-17-1-2,0 0 0,-1 1 0,-17-1 0,36 18-14,-36-18 33,17 18-20,1-17 17,0 17-26,-1 0 18,1-18-10,0 18 10,-1 0-8,1 0 0,-1 0 4,1 0 2,-18-17 22,18 17-28,-1 0 0,1 0 15,-18-18-29,18 18 17,-1 0-5,-17-18 4,18 18 42,0 0-48,-1-17 14</inkml:trace>
    </iact:actionData>
  </iact:action>
  <iact:action type="add" startTime="40589">
    <iact:property name="dataType"/>
    <iact:actionData xml:id="d1">
      <inkml:trace xmlns:inkml="http://www.w3.org/2003/InkML" xml:id="stk1" contextRef="#ctx0" brushRef="#br0">16404 6332 0,'0'18'609,"18"0"-596,-18-1-5,0 1 0,17-18-2,1 18 10,-18-1 0,18-17-10,-18 18 15,17-1-4,-17 1-1,18-18 13,-18 18 16,18-18 172,-1 0-190,1 0-15,0-18 3,17-17-9,18-18 2,0 0 1,-18 18-3,18-18 2,0 35-1,0-17 1,-18 0 0,-17 17-2,17-17 3,0 17-3,0 0 5,-17 1-6,17-1 2,18-17 1,-17 17-2,-19-17 3,18 35-2,1-35 0,-1 17 1,-35 0 0,35 1-1,-17 17 1,-18-18 2,18 18-4,-1-18 1,-17 1 14,18 17-13,-18-18 0,17 18 14,-17-17-14,18 17 554</inkml:trace>
    </iact:actionData>
  </iact:action>
  <iact:action type="add" startTime="73552">
    <iact:property name="dataType"/>
    <iact:actionData xml:id="d2">
      <inkml:trace xmlns:inkml="http://www.w3.org/2003/InkML" xml:id="stk2" contextRef="#ctx0" brushRef="#br0">17780 8273 0,'18'0'471,"17"0"-465,0 0 0,18 0 8,88 53 3,89-1-1,-142-34-1,0 0 3,53-18-2,35 17 3,-87-17-5,52 0-13,-53 0 13,0 0-12,71 0 16,-53 0-2,-53 0 0,17 0-15,-35 0 6,1 0 3,17 0 5,35 0 2,-18 0 1,-17 0-4,35 0-12,-52 0 4,-1 0 4,53 0 8,0 0-1,-17 0-1,-18 0-2,17 0-12,-17 0 4,-35 0 5,53 0 5,-1 0 2,-52 0-3,17 0-13,0 0 2,18 0 8,18-35 4,-1 17 2,19-17-2,-72 35-1,54 0-14,-54 0 5,1 0 4,0 0 8</inkml:trace>
    </iact:actionData>
  </iact:action>
  <iact:action type="add" startTime="86307">
    <iact:property name="dataType"/>
    <iact:actionData xml:id="d3">
      <inkml:trace xmlns:inkml="http://www.w3.org/2003/InkML" xml:id="stk3" contextRef="#ctx0" brushRef="#br0">12330 10125 0,'0'17'375,"17"1"-360,-17 0-1,18-1 16,-1-17-28,1 18 14,-18 0 13,18-18 7,-1 0-19,-17 17-16,18-17 32,0 0-31,-1 0 14,19 0 0,34 0-15,-35 0 13,-17 0-12,35 0 14,18-35 1,17 0 1,-35-1-3,0 1 2,-18 0 1,0 0-3,-17 35 7,-18-18-10,17 18 20,-17-18-31</inkml:trace>
    </iact:actionData>
  </iact:action>
  <iact:action type="add" startTime="90046">
    <iact:property name="dataType"/>
    <iact:actionData xml:id="d4">
      <inkml:trace xmlns:inkml="http://www.w3.org/2003/InkML" xml:id="stk4" contextRef="#ctx0" brushRef="#br0">6615 11271 0,'17'0'510,"1"0"-502,-1 0 7,1 0-4,0 0-6,-1 0 8,1 0-4,17 0 5,18 0-6,-17 0 0,16 0-2,1 0 2,0 0-1,-17 18 0,16-18 1,19 0 0,-18 0 0,0 18-1,35-18 1,-17 0-2,-36 0 2,18 0 4,0 0-10,-18 0 6,18 0 0,0 0 0,-18 0-2,0 0 2,18 0 0,-35 0 0,17 0-1,0 0 1,-17 0 0,17 0-2,-17 0 2,17 0 1,-17 0-3,0 0 2,-1 0 0,1 0-1,17 0 1,-17 0-2,17 0 11,-17 0-11,-1 0 10,1 0-8,0 0 14,-1 0-14,1 0 0,0 0 15,-1 0-17,1 0 9,-1 0-8,1 0 11,0 0-6,-1 0-6,1 0 11,0 0-10,-1 0 1,1 0 6,0 0 1,-1 0 1,1 0-8,-1 0-2,1 0 17,0 0-15,-1 0 14,1 0-15,0 0 16,-1 0-16,1 0 9,0 0 22,-1 0 9,1 0 40,0 0-71,-1 0-1,1 0 19,-1 0-18,1 0 0,0 0 0,-1 0 1,19 0-1,-19 0 19,19 0 579,-1 0-598,-18 0-8,1 0-2,0 0 2,-1 0 0,1 0 6,0 0-5,-1 0 51,1 0-15,0 0 23</inkml:trace>
    </iact:actionData>
  </iact:action>
  <iact:action type="add" startTime="122092">
    <iact:property name="dataType"/>
    <iact:actionData xml:id="d5">
      <inkml:trace xmlns:inkml="http://www.w3.org/2003/InkML" xml:id="stk5" contextRef="#ctx0" brushRef="#br0">10760 16192 0,'17'0'482,"1"0"-477,17 0 7,53 0 6,89 0-2,-18 0 0,123 0-15,-106 0 8,1 0-3,193 0 11,-229 0 0,-35 18 1,-53-18-3,0 0-14,-36 0 4,19 0 7,34 0 4,18 18 1,-70-18-2,53 17-14,-18-17 6,-18 0 3,18 0 7,0 0 0,-18 0-15,0 0 12,1 0 3,16 0-1,1 0 2,-17 0-4,-19 0 4,1 0-4,0 0-12,-1 0 48,1 0 185,-1 0-222,1 0 10,0 0-10,17 0 5,-17 0-4,17 0-13,-17 0 4,-1 0 8,54 0 3,52 0 0,-17 0 2,-53 0-4,18 0-12,-36 0 12,0 0-12,53 0 14,-52 0 0,-19 0 2,1 0-2,-1 0 5,1 0 174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0:44:51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201">
    <iact:property name="dataType"/>
    <iact:actionData xml:id="d0">
      <inkml:trace xmlns:inkml="http://www.w3.org/2003/InkML" xml:id="stk0" contextRef="#ctx0" brushRef="#br0">14182 6350 0,'17'0'489,"1"0"-482,17 0 4,0 0 7,18 0-2,-17 0 0,34 0-15,-17 0 4,18 18 7,35-18 4,-1 17-1,107 1 3,-88 0-4,70-18-12,-124 0 4,-17 0 5,106 0 7,-71 0-3,35 0 3,-17 0-1,-88 0-13,17 0 6,18 0 8,35 0-2,-17 0 1,52 0-16,-70 0 4,18 0 7,35 0 5,-1 0-1,54 0 0,-53 0 0,35 0 2,36 0-2,34 0 2,-123 0-4,36 0-13,-54 0 6,-17 0 3,36 0 6,-37 0 3,-16 0-5,-1 0 430,18 0-431,-18 0-5,89 0 11,-54-18-2,36 18-1,70-18 1,-17 1-1,-18 17 1,89-18 0,-1 18 0,-141 0-3,106 0-12,-106 0 4,1 0 4,34 0 8,0 0-2,-52 0 2,-18 0-5,35 0-11,-53 0 13,1 0-11,34 0-2,-17 0 10,35 0 4,36 0 2,-71 0 0,0 0-1,-18 0-2,-17 0 1,-1 0-14,1 0-1,0 0 29,-1 0-13,1 0 9</inkml:trace>
    </iact:actionData>
  </iact:action>
  <iact:action type="add" startTime="53872">
    <iact:property name="dataType"/>
    <iact:actionData xml:id="d1">
      <inkml:trace xmlns:inkml="http://www.w3.org/2003/InkML" xml:id="stk1" contextRef="#ctx0" brushRef="#br0">19985 6332 0,'0'-17'358,"0"-1"-348,0 0 4,0 1-7,0-1 4,0 1 5,0-1 1,0-17-1,0 17 2,0-17-2,0 17 3,0 0-5,0 1 18,0-1-30,0 0 2,0 1 40,0-1-19,0 1 161,0-1-170,0 0 6,0 1-8,0-1-6,0 0 10,0 1-6,0-1 4,0 0 22</inkml:trace>
    </iact:actionData>
  </iact:action>
  <iact:action type="add" startTime="56094">
    <iact:property name="dataType"/>
    <iact:actionData xml:id="d2">
      <inkml:trace xmlns:inkml="http://www.w3.org/2003/InkML" xml:id="stk2" contextRef="#ctx0" brushRef="#br0">19720 5521 0,'0'18'341,"0"-1"-337,0 1 4,0 17 15,0 18-22,0-18 15,0 18 2,0-17-1,0-19 0,0 1 14,0-1-12,18-17 102,0 0-114,-1 0 1,18 0 7,-17 0-2,17 0 6,18 0-3,-17 0 1,-1 0-1,35 0 2,-52 0-4,0 0 4,17 0-2,-17 0 20,-1 0-22,1-17 4,0 17-2,-1 0 18,-17-18 14,0 1-30,18-1-2,-18-17 2,0 17-2,0-17 2,0 17-2,0 0 0,0 1 0,0-18 2,0 17-1,0 0-1,0-17 0,0 17 1,-18 18 98,1 0-109,-1 0 7,0 0 2,1 0-13,-19 0 14,19 0 0,-19 0-1,1 0 3,0 0 0,-18 0-1,35 0-4,-35 0-10,36 0 11,-1 18-13,0-18 17,-17 0-2,18 0 15,-1 0-16</inkml:trace>
    </iact:actionData>
  </iact:action>
  <iact:action type="add" startTime="59413">
    <iact:property name="dataType"/>
    <iact:actionData xml:id="d3">
      <inkml:trace xmlns:inkml="http://www.w3.org/2003/InkML" xml:id="stk3" contextRef="#ctx0" brushRef="#br0">17480 6421 0,'0'17'407,"0"1"-393,0-1-12,0 72 15,0-36-2,0-18 3,0-18-3,0 36-14,0-35 15,0 17 2,0-17 0,0 0-4,0-1-12,0 1 2,0 0 8,0-1 4,0 1 1,0-1 0,0 1 5</inkml:trace>
    </iact:actionData>
  </iact:action>
  <iact:action type="add" startTime="61593">
    <iact:property name="dataType"/>
    <iact:actionData xml:id="d4">
      <inkml:trace xmlns:inkml="http://www.w3.org/2003/InkML" xml:id="stk4" contextRef="#ctx0" brushRef="#br0">17145 7020 0,'0'18'230,"0"0"-216,0 17 1,0 18 2,0-36-3,0 54-12,0-53 12,0-1 4,0 1-16,0-1 0,0 1 13,0 0 16,0-1-3,18-17 85,-1 0-98,1 0-4,17 0 6,0 0 0,1 0-1,34-17-15,-34-1 4,-19 0 7,54 1 5,-18 17-1,17-35 0,-34 35 0,16-18 2,-34 18-2,0 0 1,17 0-1,-17 0 1,-1-18 79,-17 1-74,0-1-16,0 0 18,0 1-18,0-1 21,0 0-8,0 1-2,0-1 10,0 1-2,0-1 4,-17 18 83,-1 0-104,0 0-1,-17 0 8,17 0 0,1 0-3,-18 0 3,-1 0 3,-17 0-2,-17 0 1,-1 0 0,36 0 2,17 0-18,-17 0 4,17 0 18,1 0-7,-1 0-2,0 0-6,1 0 8,-18 0 0,17 0 32,0 0-16</inkml:trace>
    </iact:actionData>
  </iact:action>
  <iact:action type="add" startTime="64713">
    <iact:property name="dataType"/>
    <iact:actionData xml:id="d5">
      <inkml:trace xmlns:inkml="http://www.w3.org/2003/InkML" xml:id="stk5" contextRef="#ctx0" brushRef="#br0">15752 5944 0,'0'18'421,"0"0"-413,0-1 6,0 1-3,0-1 21,0 1-30,0 0 14,0 17 2,0-17 13,0-1-30,0 1 17,0 17-2,0-17 0,0 17 1,0-17 14,0-1-29,0 1 141,0 0-118,0-1 10,17-17 204,-17 18-170</inkml:trace>
    </iact:actionData>
  </iact:action>
  <iact:action type="add" startTime="67761">
    <iact:property name="dataType"/>
    <iact:actionData xml:id="d6">
      <inkml:trace xmlns:inkml="http://www.w3.org/2003/InkML" xml:id="stk6" contextRef="#ctx0" brushRef="#br0">15399 5644 0,'0'18'255,"0"0"-239,0-1-1,0 1 3,17 17-3,-17 1 3,0-19-4,18 1-12,-18-1 4,0 1 10,0 0-5,0 17 7,18-17 0,-1-1-4,-17 19-12,18-19 30,-18 1-15,18-18 53,-1 0-58,18 0 4,-17 0-14,0 0 14,17 0 0,36 0 2,-1 0-2,-35 0 0,36 0-15,-36 0 12,-17 0-6,0 0 7,-1 0 2,-17-18 0,35 1-14,1-1 10,-36 0-4,17 1 7,1 17-2,0 0 11,-1-18 5,-17 0 18,18 1-2,0 17-39,-18-18 25,0 0-12,0-17-2,0 0 1,0 17-5,0 1-11,0-1 4,0 0 8,-18 1 10,18-1 31,-18 18-28,1 0 11,-1 0-31,0 0 9,1 0-2,-1 0 2,-17 0 1,-18 0-2,35 0 2,-35 0-1,36 0 2,-1 0-4,0 0-13,1 0 4,-1 0 7,1 0 8,-1 0-6,-17 0 3,17 0 0,-17 0 1,17 0-2,0 0 0,1 0-1,-1 0 18,0 0-23,1 0 82,-1 0-64,1 0-12,-1 0 13,0 0-5,1 0 34,-1 0-50,0 0 0,1 0 18,-1 0-22</inkml:trace>
    </iact:actionData>
  </iact:action>
  <iact:action type="add" startTime="81168">
    <iact:property name="dataType"/>
    <iact:actionData xml:id="d7">
      <inkml:trace xmlns:inkml="http://www.w3.org/2003/InkML" xml:id="stk7" contextRef="#ctx0" brushRef="#br0">7161 7161 0,'36'0'399,"-19"0"-389,19 0-5,16 0 4,37 0 7,52 36 2,0-36 0,-88 0-4,70 17-13,-17-17 15,0 18-15,106-18 15,-107 18 0,54-18 2,-71 0-4,18 0-13,-53 0 15,0 0-14,0 0 14,-18 0-1,18 0 3,-18 0-2,1 0 0,17 0 2,0 0 0,-18 0-3,18 0-14,-18 0 4,-17 0 5,17 0 9,-17 0-5,17 0-12,53-18 14,18 0 1,0 18-1,-71 0-12,0 0 8,18 0 5,-18 0-1,18 0-15,-35 0 16,0 0-16,35 0 15,0 0-1,-1 0 3,-34 0-4,35 0-12,-18 0 14,1 0-15,16 0 16,-16 0 1,-19 0 381,1 0-384,35 0 1,-35 0-14,70 0 14,-35 0 0,0 0 2,-36 0-1,36 0-1,0 0 2,-18 0-3,1 0-14,-19 0 14,1 0-14,0 0 16,-1 0 0,1 0-1,-1 0 0,1 0-15,0 0 11,-1 0-6,19 0 24,-19 0-29,36 0 17,0 0-2,-35 0 2,-1 0 11</inkml:trace>
    </iact:actionData>
  </iact:action>
  <iact:action type="add" startTime="142259">
    <iact:property name="dataType"/>
    <iact:actionData xml:id="d8">
      <inkml:trace xmlns:inkml="http://www.w3.org/2003/InkML" xml:id="stk8" contextRef="#ctx0" brushRef="#br0">13141 15134 0,'0'18'395,"18"-18"-387,-18 17 20,17 1-26,19 35 15,-19-18-3,1 1 5,17-1-4,-17 0 2,-1-17-1,1-18-14,0 17 3,-18 1 9,0 0 18,17-18-17,1 0 203,0 0-197,-1 0-11,18-71 7,36 18 0,52-35 0,-70 35-1,71-35-15,-36 53 4,-35-1 5,70-34 8,-17 17-2,18-18 2,-54 36-3,-17 0 1,-35 17 1,17 18 1,-35-18-4,18 1 3,-1 17 11</inkml:trace>
    </iact:actionData>
  </iact:action>
  <iact:action type="add" startTime="167462">
    <iact:property name="dataType"/>
    <iact:actionData xml:id="d9">
      <inkml:trace xmlns:inkml="http://www.w3.org/2003/InkML" xml:id="stk9" contextRef="#ctx0" brushRef="#br0">7920 13970 0,'0'18'333,"0"-1"-321,17 19-4,1-19 5,35 54 2,-18-1 2,-17-52 1,-18 17-2,0-17 1,18-18 0,-1 0 20,1 0-15,0 0 1,-1 0-22,36-35 16,18-18-1,17-18 0,35-17 2,-17 17-3,123-87-14,-123 87 4,-18 18 7,1-17 5,-19 17-1,-17 17-1,-35 36 30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0:48:10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220">
    <iact:property name="dataType"/>
    <iact:actionData xml:id="d0">
      <inkml:trace xmlns:inkml="http://www.w3.org/2003/InkML" xml:id="stk0" contextRef="#ctx0" brushRef="#br0">7214 7091 0,'0'17'511,"18"-17"-497,-18 18 2,18 17-10,-1 1 11,1-19-11,-1 1 2,-17 0 0,0-1-2,18-17 2,-18 18 8,18-18-8,-18 17-2,17-17 182,1 0-159,-18-35-21,0 18 7,18-1-7,-18 0 8,0 1-10,0-1 2,17 18 0,-17-18 0,18 1-2,-18-1 10,18 0-9,-18 1 1,17 17-2,1-18 2,-18 1 1,0-1-3,18 0 2,-18 1 0,17 17 0,1-36-2,-18 19 2,17-1 0,-17 0-1,18 18 0,-18-17 1,0-1 0</inkml:trace>
    </iact:actionData>
  </iact:action>
  <iact:action type="add" startTime="17583">
    <iact:property name="dataType"/>
    <iact:actionData xml:id="d1">
      <inkml:trace xmlns:inkml="http://www.w3.org/2003/InkML" xml:id="stk1" contextRef="#ctx0" brushRef="#br0">7144 7955 0,'0'18'280,"0"-1"-275,17 1 10,-17 0-7,18-1 8,0 1 1,-18 0-1,17-1 2,1-17-3,0 18-13,-18 0 17,17-18 59,1 0-25,-1 0-26,1 0-6,0 0-19,-18-36 14,17 36-2,19-70-12,-19 52 14,1 0-15,17-35 16,-17 18-3,17 0 5,-35 17-3,18 18 0,-1 0 2,-17-17-1,18 17-3,-18-18-12,18 18 46</inkml:trace>
    </iact:actionData>
  </iact:action>
  <iact:action type="add" startTime="23895">
    <iact:property name="dataType"/>
    <iact:actionData xml:id="d2">
      <inkml:trace xmlns:inkml="http://www.w3.org/2003/InkML" xml:id="stk2" contextRef="#ctx0" brushRef="#br0">15734 6791 0,'18'0'289,"-18"18"-275,0-1-7,35 1 9,-35 17 0,35 0 2,-17-17 0,-18 0-4,17-1-13,1-17 12,-18 18-6,18-18 53,-1 0-44,1 0-9,0-18 9,-1 1-2,54-54 4,-36 18-2,36 0 0,-1 0 2,36-35-3,-88 71 0,17-1-13,-17 0 14,-1-17-15,18 0 15,-17 17 3,-18 0-4,18 1-14,-1 17 29,-17-18-18</inkml:trace>
    </iact:actionData>
  </iact:action>
  <iact:action type="add" startTime="26785">
    <iact:property name="dataType"/>
    <iact:actionData xml:id="d3">
      <inkml:trace xmlns:inkml="http://www.w3.org/2003/InkML" xml:id="stk3" contextRef="#ctx0" brushRef="#br0">16069 8132 0,'0'17'329,"0"1"-321,0-1 8,0 1 6,18 0 3,-1-1-24,19 19 15,-19-19-2,1 19-12,17 16 16,-17-34-4,-18 0-12,17-1 4,-17 1 4,18 0 22,0-18 16,-1 0-8,1-18-27,0 0 3,-1 1-10,19-1 6,-1-17 6,18-53-2,0 52 2,-36 1-3,19 0 1,-19 35 0,-17-18 0,0 1 2,18 17 14,-18-18-30</inkml:trace>
    </iact:actionData>
  </iact:action>
  <iact:action type="add" startTime="29766">
    <iact:property name="dataType"/>
    <iact:actionData xml:id="d4">
      <inkml:trace xmlns:inkml="http://www.w3.org/2003/InkML" xml:id="stk4" contextRef="#ctx0" brushRef="#br0">18521 6932 0,'0'18'361,"17"-18"-355,-17 17 2,18 1 26,0 0-21,-18-1 4,17-17-3,1 0 14,-18 18-8,18-18 14,-1 0 204,1 0-220,0 0-14,-1 0 36,1-18-38,17-17 12,18 0 5,18-18-3,-18 0 0,-36 35 18,18 1-33,-17 17 9,0-18 10,-18 0-18,0 1 28,17 17-20</inkml:trace>
    </iact:actionData>
  </iact:action>
  <iact:action type="add" startTime="40201">
    <iact:property name="dataType"/>
    <iact:actionData xml:id="d5">
      <inkml:trace xmlns:inkml="http://www.w3.org/2003/InkML" xml:id="stk5" contextRef="#ctx0" brushRef="#br0">13353 10989 0,'0'18'457,"17"-18"-449,1 17 6,0 1 2,-1-18 14,-17 18-8,18-18 98,-18 17-6,17-17-1,1 0-77,0 0-5,-1 0-17,1 0 1,0-17 21,-1 17-33,1-18 11,0 0-13,-1 1 4,1-19 7,17 19 4,-17-1 2,-1 0-4,1 18-11,-18-17 12,18 17-14,-1-18 16,-17 1-1,18 17 32</inkml:trace>
    </iact:actionData>
  </iact:action>
  <iact:action type="add" startTime="53021">
    <iact:property name="dataType"/>
    <iact:actionData xml:id="d6">
      <inkml:trace xmlns:inkml="http://www.w3.org/2003/InkML" xml:id="stk6" contextRef="#ctx0" brushRef="#br0">15240 11077 0,'0'18'311,"18"-1"-251,-1-17-56,-17 18 6,36 0 6,-1 52 2,0-52-3,-17 17 2,-1-35 13,1 0 60,0-17-54,-18-1-28,17 18 10,-17-18-17,53-35 16,0-17 1,-18 17-4,36-18-13,-36 54 14,-35-1-13,18 0 15,0 1-1,-18-1 1,17 18-1</inkml:trace>
    </iact:actionData>
  </iact:action>
  <iact:action type="add" startTime="61938">
    <iact:property name="dataType"/>
    <iact:actionData xml:id="d7">
      <inkml:trace xmlns:inkml="http://www.w3.org/2003/InkML" xml:id="stk7" contextRef="#ctx0" brushRef="#br0">16157 10125 0,'18'0'863,"-1"0"-841,1 0-7,0 0 16,-1 0-24,1 0 7,0 0 8,-1 0-14,1 0 8,0 0-8,-1 0-2,1 0 10,0 0-8,-1 0 7,1 0-9,-1 0 2,1 0 0,0 0 6,-1 0-6,1 0 15,0 0-8,-1 0 8,1 0-16,0 0 2,17 0 4,-18 0-4,1 0 5,0 0-7,-1 0 10,1 0-10,0 0-1,-1 0 10,1 0-10,0 0 18,-1 0-18,1 0 2,0 0 23,-1 0-9,1 0 68,-1-18-75,1 18-1,0 0 10,-1 0 3,1 0 36,0 0-18,-1 0 56,1 0-57,0 0-16,-1 0 6,1 0-24,-1 0 20,1 0-15,0 0-1,-1 0 23,1 0-13,0 0 459</inkml:trace>
    </iact:actionData>
  </iact:action>
  <iact:action type="add" startTime="66508">
    <iact:property name="dataType"/>
    <iact:actionData xml:id="d8">
      <inkml:trace xmlns:inkml="http://www.w3.org/2003/InkML" xml:id="stk8" contextRef="#ctx0" brushRef="#br0">16175 10054 0,'17'0'367,"1"0"-352,17 0-7,-17 0 7,17 0 1,1 0 2,52 0-2,0 0 1,-35 0-3,17 0-12,-34 0 6,-19 0 0,19 0 10,17 0-3,0 0 3,-18 0-1,-18 0-1,36 0 2,-17 0-2,34 0 1,-35 0-1,-17 0 1,17 0-2,-17 0 3,0 0-16,-1 0 3,1 0 20,0 0 10</inkml:trace>
    </iact:actionData>
  </iact:action>
  <iact:action type="add" startTime="74929">
    <iact:property name="dataType"/>
    <iact:actionData xml:id="d9">
      <inkml:trace xmlns:inkml="http://www.w3.org/2003/InkML" xml:id="stk9" contextRef="#ctx0" brushRef="#br0">10777 9860 0,'0'18'840,"18"-18"-831,0 17-2,-1-17 0,1 0 8,-18 18-7,18-18-2,-1 18 10,1-18 7,-1 0 7,1 0 187,0 0-203,-1 0 205,1 0-213,0 0 9,-1 0 17,1 0-16,0 0 20,-1 0-22,18-36 4,1-17-2,-1 1 0,-17 34 2,17 0-2,-17 1 0,-1-1 0,1 0 1,0 1 0,-1 17 0,1 0-16,-18-18 4,17 0 59,1 1-50,0 17 50</inkml:trace>
    </iact:actionData>
  </iact:action>
  <iact:action type="add" startTime="80468">
    <iact:property name="dataType"/>
    <iact:actionData xml:id="d10">
      <inkml:trace xmlns:inkml="http://www.w3.org/2003/InkML" xml:id="stk10" contextRef="#ctx0" brushRef="#br0">13494 9825 0,'17'0'564,"-17"17"-542,18-17-14,0 0 36,-1 0 83,1 0-105,0-17-6,-18-18-10,17-18 3,1 17-2,-1 1 2,19-18 1,-19 18-6,1 17 3,-18 1 1,0-19-2,18 36 2,-1-17 8,-17-1 6,0 0 1</inkml:trace>
    </iact:actionData>
  </iact:action>
  <iact:action type="add" startTime="83417">
    <iact:property name="dataType"/>
    <iact:actionData xml:id="d11">
      <inkml:trace xmlns:inkml="http://www.w3.org/2003/InkML" xml:id="stk11" contextRef="#ctx0" brushRef="#br0">13017 9701 0,'18'18'284,"-18"0"-265,18-18-16,-18 17 20,17-17-13,1 0 93,0 0-89,-1 0 33,1 0-14,0 0-15,-1 0 13,1 0-16,0 0-1,-1-17 24,1-1-36,-18 0 14,17 1 2,1 17 0,-18-18 11,0 0-23,18 1 10,-1 17-2,-17-18 18,18 18-26,-18-17 24</inkml:trace>
    </iact:actionData>
  </iact:action>
  <iact:action type="add" startTime="95247">
    <iact:property name="dataType"/>
    <iact:actionData xml:id="d12">
      <inkml:trace xmlns:inkml="http://www.w3.org/2003/InkML" xml:id="stk12" contextRef="#ctx0" brushRef="#br0">14693 10178 0,'18'0'725,"-1"0"-649,-17 17 14,18-17-60,-18 18-24,18-18 25,-18 18-24,17-18 9,-17 17-1,18-17 6,-18 18 33,18-1-48,-1-17 32,-17 18-30,18-18 418,0 0-410,-1-18 0,-17 1 2,18 17-14,-1-18 26,1 1-28,17-19 13,18 19 3,-35-19-2,35 19 2,-18-1-3,-17 0 1,-1 18 2,1 0 0,-18-17-4,18 17-13,-1-18 14</inkml:trace>
    </iact:actionData>
  </iact:action>
  <iact:action type="add" startTime="109150">
    <iact:property name="dataType"/>
    <iact:actionData xml:id="d13">
      <inkml:trace xmlns:inkml="http://www.w3.org/2003/InkML" xml:id="stk13" contextRef="#ctx0" brushRef="#br0">12453 10125 0,'18'0'353,"-18"17"-347,17 1 14,1 0-8,0-1-10,-1 19 14,1-19 0,17 18 0,-17-17 2,-1 0-2,1-1 4,0-17 198,-1 0-203,-17-17-8,18-1 1,-18 0 8,18 1 0,-18-1 1,17 18-2,-17-17-14,0-1 2,18 18 12,17-35 2,-17 17 3,-1 0-8,-17 1 6,18 17-2,0-18-1,-1 0-14,-17 1 31,18-1-31,-18 1 16,0-1 1,18 18-2,-18-18 16</inkml:trace>
    </iact:actionData>
  </iact:action>
  <iact:action type="add" startTime="127116">
    <iact:property name="dataType"/>
    <iact:actionData xml:id="d14">
      <inkml:trace xmlns:inkml="http://www.w3.org/2003/InkML" xml:id="stk14" contextRef="#ctx0" brushRef="#br0">10513 11342 0,'0'17'264,"0"1"-250,0 0 8,0-1-5,17 36-2,1-35 1,0 17 2,-1 0-2,-17-17 6,0 0 22,18-18 47,0 0-61,-1-18-14,-17 0-2,36-17 3,-19 18-4,1-1-5,-1 0 4,1-17 3,17 0 3,36-18-1,-36 18-1,-17 17 2,-1 0-2,1 18-1,-18-17 1,0-1-15,18 18 4,-1-18 11,1 18 28,-18-17-28</inkml:trace>
    </iact:actionData>
  </iact:action>
  <iact:action type="add" startTime="167096">
    <iact:property name="dataType"/>
    <iact:actionData xml:id="d15">
      <inkml:trace xmlns:inkml="http://www.w3.org/2003/InkML" xml:id="stk15" contextRef="#ctx0" brushRef="#br0">10336 12559 0,'0'18'547,"0"-1"-539,18 1 0,-18-1 6,0 1-5,18-18 4,-18 18-5,17-18 16,-17 17-17,0 1 30,18-18-22,0 18 0,-1-18-7,-17 17 3,18-17 8,-1 0 11,1 0 89,0 0-95,-1 0-9,1 0 6,0 0-14,-1-17 1,19-1 0,17-17 0,-18 17-2,0 0 2,0 1 2,18-1-4,-17-17 0,-19 17 3,1 1-1,17 17-2,-17-18 2,17 0 0,0 1-2,-17-1 2,17 18 0,0-18 0,-17 18-1,0-17-1,17 17 2,-35-18 0,18 18 1,-1 0-1,-17-18 6,18 18 2,0 0 13,-1 0 566</inkml:trace>
    </iact:actionData>
  </iact:action>
  <iact:action type="add" startTime="192447">
    <iact:property name="dataType"/>
    <iact:actionData xml:id="d16">
      <inkml:trace xmlns:inkml="http://www.w3.org/2003/InkML" xml:id="stk16" contextRef="#ctx0" brushRef="#br0">16598 12435 0,'18'18'422,"-18"0"-416,17 17 2,1 0 6,35 18 3,-35-35-1,-1-1 0,-17 1 10,18-18 1,-18 18-12,18-18 80,-1 0-75,1 0 0,0-18-6,17-17 4,-18 0-2,1 35 0,0-18-1,-18 0-14,17 18 6,-17-17 4,36-1 5,-36 0-14,17 1 22,1-1-1,0 18-1,-18-18-8,17 18 2,-17-17-1,18 17 61</inkml:trace>
    </iact:actionData>
  </iact:action>
  <iact:action type="add" startTime="200877">
    <iact:property name="dataType"/>
    <iact:actionData xml:id="d17">
      <inkml:trace xmlns:inkml="http://www.w3.org/2003/InkML" xml:id="stk17" contextRef="#ctx0" brushRef="#br0">18874 12859 0,'17'17'310,"1"-17"-294,0 18-8,-18 0 4,17-18 6,-17 17-17,18-17 16,-1 0 15,1 0 42,0 0-66,-1 0 14,1 0-8,0-17 1,-18-1-14,17 18 0,1-18 6,0 1 1,17-1 10,0-17-2,-17 35 2,17-35-2,-35 17 4,18 0 2,-1 1-6,1 17 18,-18-18-12</inkml:trace>
    </iact:actionData>
  </iact:action>
  <iact:action type="add" startTime="205171">
    <iact:property name="dataType"/>
    <iact:actionData xml:id="d18">
      <inkml:trace xmlns:inkml="http://www.w3.org/2003/InkML" xml:id="stk18" contextRef="#ctx0" brushRef="#br0">20197 12894 0,'0'18'196,"0"-1"-174,17 1-8,-17 0-5,18-1 14,-18 1-17,17-18 10,-17 17-2,0 19-12,18-36 6,-18 17 1,18 1 8,-1-18 1,-17 18-2,18-18 51,0 0-53,17-36 2,0 19 3,-17-36-5,17 18 4,-17 17-3,17-17-14,-35-1 4,18 19 9,17-36 1,-17 18 0,-18 17-11,17-17 10,1-1 4,-18 19-2,18-1 2,-18 0-2,0 1-2,17-1-13,1 18 20,-18-17 26</inkml:trace>
    </iact:actionData>
  </iact:action>
  <iact:action type="add" startTime="215980">
    <iact:property name="dataType"/>
    <iact:actionData xml:id="d19">
      <inkml:trace xmlns:inkml="http://www.w3.org/2003/InkML" xml:id="stk19" contextRef="#ctx0" brushRef="#br0">15893 13970 0,'17'0'444,"-17"18"-438,18-1 19,0 1-11,-18 0 23,17-18-27,1 0 167,-1 0-147,1-18 0,-18 0-22,18 18 13,-18-17-5,17-1-14,19 0 15,-36-17-1,53 35 2,-53-18-3,52-17-13,-34 35 12,0 0-12,-1-17 14,1-1 1,-18 0 0,18 18-1,-18-17 0,0-1 4,17 18 2,1 0 236</inkml:trace>
    </iact:actionData>
  </iact:action>
  <iact:action type="add" startTime="228683">
    <iact:property name="dataType"/>
    <iact:actionData xml:id="d20">
      <inkml:trace xmlns:inkml="http://www.w3.org/2003/InkML" xml:id="stk20" contextRef="#ctx0" brushRef="#br0">18768 15381 0,'0'18'398,"0"-1"-391,17-17 0,1 0 3,-18 18 6,18 0 3,-1-18-11,-17 17 37,18-17-19,0 0 78,-1 0-91,1 0 8,0 0-7,-1 0 4,1 0-4,17-35-12,-17 17 2,-1 1 10,72-36 1,-19 0 2,-17 0 0,35-18-3,-17 54 3,-36-18 1,18 17 0,-35 18-4,-1-18-13,1 1 14,0 17-13,-1 0 40</inkml:trace>
    </iact:actionData>
  </iact:action>
  <iact:action type="add" startTime="232737">
    <iact:property name="dataType"/>
    <iact:actionData xml:id="d21">
      <inkml:trace xmlns:inkml="http://www.w3.org/2003/InkML" xml:id="stk21" contextRef="#ctx0" brushRef="#br0">18098 15928 0,'17'0'767,"1"18"-753,-1-18 6,1 0 5,0 17 92,-18 1-108,17-18-3,-17 17 2,18-17 0,-18 18 14,18-18-14,-18 18 22,17-18-16,1 0 275,0 0-277,-1-18-3,-17 0 5,0 1 0,0-1-2,18 18-10,-1 0 13,-17-35 1,18 0 2,17 17-1,-17-17-1,0-18-1,17 18 3,-17 17-3,-18 0 172</inkml:trace>
    </iact:actionData>
  </iact:action>
  <iact:action type="add" startTime="240970">
    <iact:property name="dataType"/>
    <iact:actionData xml:id="d22">
      <inkml:trace xmlns:inkml="http://www.w3.org/2003/InkML" xml:id="stk22" contextRef="#ctx0" brushRef="#br0">12012 13212 0,'0'17'409,"18"1"-405,-18-1 12,17 1 2,1 0-3,0-1 1,-18 1 0,17-18 76,1 0-60,0 0-12,-1 0 2,1 0-20,-1 0 4,1-18 3,35-70 9,0 35-1,17-35 0,-52 70-2,0 18-14,-18-17 5,17-1 5,1 18 37,-18-18-32</inkml:trace>
    </iact:actionData>
  </iact:action>
  <iact:action type="add" startTime="245443">
    <iact:property name="dataType"/>
    <iact:actionData xml:id="d23">
      <inkml:trace xmlns:inkml="http://www.w3.org/2003/InkML" xml:id="stk23" contextRef="#ctx0" brushRef="#br0">11571 15028 0,'0'36'329,"18"-19"-321,-18 1 11,35 0-7,-35-1 6,0 1 8,18-18-19,-1 0 140,1 0-127,0-35-4,17-36 1,0 36-1,0-18 0,-17 35 0,17-17-15,1 17 4,-1 1 12,-17-1-5,17 0 5,18-17-1,-53 17 1,35 18-1,-17 0 3,-18-17 3,0-1 16,17 18 210</inkml:trace>
    </iact:actionData>
  </iact:action>
  <iact:action type="add" startTime="252100">
    <iact:property name="dataType"/>
    <iact:actionData xml:id="d24">
      <inkml:trace xmlns:inkml="http://www.w3.org/2003/InkML" xml:id="stk24" contextRef="#ctx0" brushRef="#br0">10372 17233 0,'17'0'329,"1"0"-311,0 18 9,-1-1-10,1-17-15,-1 18 15,19-18 1,-19 18-2,1-1 0,0-17 0,-1 0 1,1 0 14,0 0 46,-1 0-49,-17-17 5,18-1-5,-18 0-21,18 1 5,-1-1 5,-17-17 1,18 17-4,-1 1-12,-17-1 12,0 0 8,18 18-8,-18-17 18</inkml:trace>
    </iact:actionData>
  </iact:action>
  <iact:action type="add" startTime="258052">
    <iact:property name="dataType"/>
    <iact:actionData xml:id="d25">
      <inkml:trace xmlns:inkml="http://www.w3.org/2003/InkML" xml:id="stk25" contextRef="#ctx0" brushRef="#br0">13070 16563 0,'0'18'382,"0"-1"-358,0 1-2,18-18-12,0 0 6,-18 17 32,17 1-40,1-18 17,0 18-23,-1-18 14,1 0 83,0 0-51,-1 0-27,1 0 12,-18-18-17,17 0-14,1-17 30,35-18-31,-35 36 14,35-36 3,-53 17-2,35 1 2,-35 18 29,17 17-45,-17-18 14,18 18 0,0 0-15,-18-18 4,0 1 19,17-1 12,1 18 333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0:53:13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764">
    <iact:property name="dataType"/>
    <iact:actionData xml:id="d0">
      <inkml:trace xmlns:inkml="http://www.w3.org/2003/InkML" xml:id="stk0" contextRef="#ctx0" brushRef="#br0">2822 9472 0,'-17'0'315,"-1"0"-308,0 18 5,1-1 6,-19 1-1,19-18-4,-1 18-11,-17-18 4,35 17 4,-18 1 8,-17 0 0,17 17-4,1-18-12,-1 1 4,18 0 4,0-1 7,-18 19-1,1-1 0,-1 0 1,0-17-1,18-1 1,0 1-2,-17-18-13,17 18 15,0 17-3,0 0-12,0 1 4,0-19 21,0 19-26,0 16 16,0 1-1,0-35 1,0 17-1,0-17 17,0 17-31,0 18 14,0-35-1,0 52 3,0-52-2,0 0 0,17-1-15,-17 18 8,0-17 3,0 0 12,0-1-4,18-17-18,0 18 15,-1 17-1,-17-17 16,18-18-29,-18 18 12,18-1 1,-18 19 0,17-36 2,-17 17-2,0 1-14,18-18 4,0 0 10,-18 17-2,0 1 699,0 0-691,17-18-8,-17 17 2,18 1-1,-18 0 16,17-18-23,-17 17-1,18-17 1,-18 18 6,0 0-6,18-1-2,-1-17 2,1 18 8,-18-1-8,18 1 5,-1 0-5,-17-1 0,36-17-1,-19 18 1,1 0 0,-1-1 0,19-17-1,-1 18 6,0 0-4,-17-1 6,0-17-7,-1 0 6,1 0-6,17 18 8,-17-18-10,-1 0 2,19 0 0,17 17-2,-36-17 3,19 18-1,16-18-1,-34 0-1,17 0 2,1 18 0,-1-18 8,-17 0-10,-1 0 2,18 0 0,1 0 6,-1 0 2,-17 0-8,-1 0-2,19 0 2,-19 0 0,1 0 2,17 0-6,-17 0 4,17 0 0,-17 0 0,17 0-2,0 17 2,-17-17 0,17 0 0,-17 0-1,17 0-1,18 0 3,-35 0-2,-1 0 1,1 18-1,0-18 1,-1 0-2,1 0 2,-18 18 0,18-18 513,-1 0-516,1 0 5,52 17 6,1-17 0,-1 18 1,-34-18-2,34 0-13,1 0 4,-1 0 4,54 0 8,17 0-1,18 0-1,-36 0 1,18 0-1,-52 0 0,52 0 3,-88 0-6,88 0-11,-106 0 13,35 0-13,1 0 15,35 0-1,-53 0-1,0 18-13,-36-18 456,19 0-445,-1 0-5,0 0 0,0 0 6,36 0 3,-18 0-3,17 0-13,-17 0 4,0 0 7,106 0 5,17 0-1,-17 0 0,-71 0 0,124 0-15,-124 0 5,-17 0 4,88 0 8,-36 0-2,-52 0-1,34 0-14,-34 0 14,-18 0-13,53 0 16,0 17-2,-71-17 427,-18 0-434,19 0 5,-1 0 3,53 0-16,-35 0 14,0 0-14,35 0 14,-17-17 2,-1 17 1,1-18-17,-1 18 4,19-35 5,52-1 7,-35 19-1,-1-19 0,19 1 1,-71 18-1,-36 17 2,1-18 0,17 18-3,-35-18 1,18 1-15,0 17 14,-18-18-11,17 0 11,-17 1 3,18-1-2,-18 0 0,18 1 1,-18-1 0,0-35-2,17 53 1,-17-35-15,0 17 5,18 18 5,-1-35 6,-17 17-1,0-17-1,18 0 2,-18 0 0,18-18 1,-18 35-1,0 0-3,0 1-12,0-1 29,0 0-3,0 1 9,0-1-1,0 1-3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0:54:54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90">
    <iact:property name="dataType"/>
    <iact:actionData xml:id="d0">
      <inkml:trace xmlns:inkml="http://www.w3.org/2003/InkML" xml:id="stk0" contextRef="#ctx0" brushRef="#br0">5221 7885 0,'0'17'308,"0"1"-301,0-1 8,0 1-1,0 35 2,0-35-2,0 35-12,0-18 4,0 0 5,0-17-7,0-1 12,0 19-4,0-1-9,0-17 14,0 17-1,0-17 0,0 17 2,0-18-6,0 19-10,0-1 6,0-17 8,0-1-5,0 1 4,0 0 17,0-1 0</inkml:trace>
    </iact:actionData>
  </iact:action>
  <iact:action type="add" startTime="10908">
    <iact:property name="dataType"/>
    <iact:actionData xml:id="d1">
      <inkml:trace xmlns:inkml="http://www.w3.org/2003/InkML" xml:id="stk1" contextRef="#ctx0" brushRef="#br0">6632 7832 0,'0'17'391,"0"1"-377,0 0-5,0 17 6,0-18-3,0 1 6,0 0-4,0-1-12,0 1 4,0 0 4,0 17 6,0 0 3,0-17-6,0 0-11,0-1-1,0 1 13,0-1-10,0 19 10,0-1 4,0-17-1,0-1 0,0 1-1,0 0 2,0-1 27,0 1 1,0-1 36,0 1-48,0 0-14,0-1 4,0 1 28</inkml:trace>
    </iact:actionData>
  </iact:action>
  <iact:action type="add" startTime="14331">
    <iact:property name="dataType"/>
    <iact:actionData xml:id="d2">
      <inkml:trace xmlns:inkml="http://www.w3.org/2003/InkML" xml:id="stk2" contextRef="#ctx0" brushRef="#br0">7990 7814 0,'-17'0'216,"17"18"-20,0-1-189,0 1 8,0 17 1,0-17-2,17 17-12,-17 18 14,0 0 1,0-35 0,0 17-1,18-17-2,-18-1-13,0 1 6,18-1 5,-18 1 4,0 0 1,0-1 0,0 19-1,17-36 0,-17 17 2,0 1-2,0 0 2,0-1 2,0 1-8,0-1 21,0 1 49,0 0-59,0-1-9,18 1 3,-18 0 26</inkml:trace>
    </iact:actionData>
  </iact:action>
  <iact:action type="add" startTime="21050">
    <iact:property name="dataType"/>
    <iact:actionData xml:id="d3">
      <inkml:trace xmlns:inkml="http://www.w3.org/2003/InkML" xml:id="stk3" contextRef="#ctx0" brushRef="#br0">4921 7902 0,'18'0'532,"0"0"-472,-1 0-45,-17 18 8,18-18-15,-1 0 6</inkml:trace>
    </iact:actionData>
  </iact:action>
  <iact:action type="add" startTime="23489">
    <iact:property name="dataType"/>
    <iact:actionData xml:id="d4">
      <inkml:trace xmlns:inkml="http://www.w3.org/2003/InkML" xml:id="stk4" contextRef="#ctx0" brushRef="#br0">5168 7761 0,'18'0'352,"-1"0"-299,1 0-39,0 0 18,-1 0 49,1 0-63,0 0 10,-1 0-4,1 0 8,-36 0 160,1 0-159,-1 0 84,0 0 131,1 0-210,-1 0-28,18 18-6,-18-18 7,1 0 3,-1 0-10,1 0 57,-1 0 14,36 0 68,-1 0-105,1 0-22,-1 0 15,1 0 4</inkml:trace>
    </iact:actionData>
  </iact:action>
  <iact:action type="add" startTime="28015">
    <iact:property name="dataType"/>
    <iact:actionData xml:id="d5">
      <inkml:trace xmlns:inkml="http://www.w3.org/2003/InkML" xml:id="stk5" contextRef="#ctx0" brushRef="#br0">4939 8149 0,'-18'18'159,"1"-1"-154,-1-17 10,-17 0-3,-18 18 4,0 0 2,0-18-5,0 17-11,18-17 8,17 0-1,-52 0 4,52 0-9,-17 0 11,-1 0 3,-17 0-2,36 0 4,-18 0-6,17 0 2,0 0 0,1 0 19</inkml:trace>
    </iact:actionData>
  </iact:action>
  <iact:action type="add" startTime="29809">
    <iact:property name="dataType"/>
    <iact:actionData xml:id="d6">
      <inkml:trace xmlns:inkml="http://www.w3.org/2003/InkML" xml:id="stk6" contextRef="#ctx0" brushRef="#br0">5803 7937 0,'18'0'258,"-1"0"-245,1 0-4,17 0 7,1 0 2,17 0-2,-36 0-2,36 0-12,-35 0 5,-1 0 4,-17 18 6,18-18-1,0 0-2</inkml:trace>
    </iact:actionData>
  </iact:action>
  <iact:action type="add" startTime="46486">
    <iact:property name="dataType"/>
    <iact:actionData xml:id="d7">
      <inkml:trace xmlns:inkml="http://www.w3.org/2003/InkML" xml:id="stk7" contextRef="#ctx0" brushRef="#br0">5680 9031 0,'0'18'340,"17"-1"-327,1 1 1,-18 0-4,18-1 5,-1-17 19,1 0 52,0 0-82,-1 0 8,1 0 14,-1 0-19,1 0 9,0 0 2,-1 0-6,36-53-10,-35 53 13,0-35-12,70-18 15,-71 36-6,19-1-10,-19 0 2,1 1 10,17-1 2,-35 0 1,18 18 0,0 0-4,-18-17-10,17 17-2,-17-18 49,18 18 806</inkml:trace>
    </iact:actionData>
  </iact:action>
  <iact:action type="add" startTime="62532">
    <iact:property name="dataType"/>
    <iact:actionData xml:id="d8">
      <inkml:trace xmlns:inkml="http://www.w3.org/2003/InkML" xml:id="stk8" contextRef="#ctx0" brushRef="#br0">7020 7338 0,'0'17'353,"18"-17"-337,0 36-10,-1-19 8,1-17 2,-18 18-2,17 17-12,1-35 30,-18 18-12,0 0-4,18-18 0,-1 0 15,1 0 100,0-18-95,-1 0-28,1-17 2,0 17 8,34-35-2,-34 0 0,17 18-14,1 0 12,-36 0 2,70-1-15,-52 1 4,-18 17 7,18 18 7</inkml:trace>
    </iact:actionData>
  </iact:action>
  <iact:action type="add" startTime="85259">
    <iact:property name="dataType"/>
    <iact:actionData xml:id="d9">
      <inkml:trace xmlns:inkml="http://www.w3.org/2003/InkML" xml:id="stk9" contextRef="#ctx0" brushRef="#br0">8467 9102 0,'0'17'291,"0"1"-267,0 0-10,0-1 4,17-17-14,-17 18 34,18-1 22,0-17-52,-1 0 16,1 18-20,-1 0 13,1-18-4,0 0 1,-1 0-4,1 0-2,0 0 12,-1 0-5,1 0 2,0-18-2,-1 18-13,1-18-1,-18 1 4,35-1 6,-17-35 6,17 36-1,0-19 0,-17 19-1,0-19-14,-18 19 13,17 17-10,1-18 11,-18 1 3,0-1 13,18 18-29,-18-18 15</inkml:trace>
    </iact:actionData>
  </iact:action>
  <iact:action type="add" startTime="104103">
    <iact:property name="dataType"/>
    <iact:actionData xml:id="d10">
      <inkml:trace xmlns:inkml="http://www.w3.org/2003/InkML" xml:id="stk10" contextRef="#ctx0" brushRef="#br0">9155 7955 0,'-18'0'152,"0"0"-101,1 0-36,-1-18-7,0 18 0,-17 0 20,17 0-25,1 0 10,-18 0-11,-1 0-1,1 0 4,0-17 7,-18 17 4,0 0 0,18 0 1,17 0-2,0 0-13,1 0 10,-1 0 4,0 0 14</inkml:trace>
    </iact:actionData>
  </iact:action>
  <iact:action type="add" startTime="107210">
    <iact:property name="dataType"/>
    <iact:actionData xml:id="d11">
      <inkml:trace xmlns:inkml="http://www.w3.org/2003/InkML" xml:id="stk11" contextRef="#ctx0" brushRef="#br0">9419 7832 0,'18'17'327,"-1"-17"-303,1 0 5,0 0 91,-1-17-97,-17-1 3,18 0-21,-18 1 8,18-19-12,-1-16 1,1 16 14,0 1 0,-18 17-12,17 1 12,-17-1-3,0 0 51</inkml:trace>
    </iact:actionData>
  </iact:action>
  <iact:action type="add" startTime="111562">
    <iact:property name="dataType"/>
    <iact:actionData xml:id="d12">
      <inkml:trace xmlns:inkml="http://www.w3.org/2003/InkML" xml:id="stk12" contextRef="#ctx0" brushRef="#br0">10001 9066 0,'0'18'385,"0"0"-357,18-1-21,0-17 5,-18 18 4,35 0 2,-18-18-5,1 0 17,0 0 116,-1 0-95,1 0-37,0 0 13,-1 0-9,19-53-1,34-36-1,-17 37 3,-18 16-2,-17 1-5,0 17-10,-1 18 2,1-17 10,-1-1 2,1 0 10</inkml:trace>
    </iact:actionData>
  </iact:action>
  <iact:action type="add" startTime="123733">
    <iact:property name="dataType"/>
    <iact:actionData xml:id="d13">
      <inkml:trace xmlns:inkml="http://www.w3.org/2003/InkML" xml:id="stk13" contextRef="#ctx0" brushRef="#br0">4886 6526 0,'18'18'235,"-1"0"-229,19 17 24,-19-17-27,18-1 13,-35 1 0,0-1 14,18-17-26,-18 18 59,18-18-45,-1 0-3,1 0 8,0 0-9,-1 0 3,19-18-1,-19-17 2,18 18-2,1-19-1,-19 19 0,19-1-11,-19 0 11,-17 1-1,18-1-2,0 0 18</inkml:trace>
    </iact:actionData>
  </iact:action>
  <iact:action type="add" startTime="130276">
    <iact:property name="dataType"/>
    <iact:actionData xml:id="d14">
      <inkml:trace xmlns:inkml="http://www.w3.org/2003/InkML" xml:id="stk14" contextRef="#ctx0" brushRef="#br0">12506 8943 0,'0'18'195,"0"-1"-166,18-17-21,-18 18 16,0-1-22,17-17 14,1 36 1,0-19 0,17 1 0,0 17 1,-17-17-3,17 0 1,-35-1 0,18-17-14,-18 18 4,17-18 4,1 0 8,0 0 45,-1-35-61,36 17 15,-18-17-1,-17 17-2,0 0-11,17 1-3,0-1 6,0 0 9,-17 18-3,0-35 6,-1 35-4,1-17-14,-18-1 15,18 18 1,-1 0 34</inkml:trace>
    </iact:actionData>
  </iact:action>
  <iact:action type="add" startTime="132707">
    <iact:property name="dataType"/>
    <iact:actionData xml:id="d15">
      <inkml:trace xmlns:inkml="http://www.w3.org/2003/InkML" xml:id="stk15" contextRef="#ctx0" brushRef="#br0">14393 7743 0,'0'18'181,"0"0"-161,0-1-11,18-17 8,0 18-4,-1-18-11,1 18 4,0-1 5,-1 1 37,1-18-31,-1 0 18,1 0 13,0 0-45,-1 0 12,1-18 3,0-17-4,35 0-12,-53 17 12,17 0-12,1 1 16,-1-1-1,1 18-3,-18-17-12,18-1 14</inkml:trace>
    </iact:actionData>
  </iact:action>
  <iact:action type="add" startTime="135768">
    <iact:property name="dataType"/>
    <iact:actionData xml:id="d16">
      <inkml:trace xmlns:inkml="http://www.w3.org/2003/InkML" xml:id="stk16" contextRef="#ctx0" brushRef="#br0">15540 7655 0,'0'18'291,"17"17"-275,1-17-10,0-1 10,-18 1-2,0 0-12,17-1 14,1 1-13,-18 0 12,18-18 1,-18 17 2,17-17 12,1 0 4,0 0-2,-1 0-28,19 0 12,16-53 0,-16 18 0,17 0-14,-18 0-1,-17 35 5,-1-18 5,18-17 3,1 17 4,-19 18 1,1-18-5,0 18 15</inkml:trace>
    </iact:actionData>
  </iact:action>
  <iact:action type="add" startTime="137831">
    <iact:property name="dataType"/>
    <iact:actionData xml:id="d17">
      <inkml:trace xmlns:inkml="http://www.w3.org/2003/InkML" xml:id="stk17" contextRef="#ctx0" brushRef="#br0">17074 7779 0,'18'0'444,"-18"17"-432,0 1 5,18-18-7,-1 35 6,-17-17-12,18-18 10,-18 35 2,18-17 1,-1-1-1,-17 1 1,18-18 16,-18 18-15,18-18 176,-1 0-160,1 0-3,-1 0-16,19-36 9,-19 19-22,19-18 12,-1-18 3,0 35 1,-17 0-4,-1 1-12,19-1-1,-19 0 5,1 1 4,35 17 5,-35-18 3,-1 1-2,1 17 0,0-18-15,-1 18 18,1 0 20</inkml:trace>
    </iact:actionData>
  </iact:action>
  <iact:action type="add" startTime="177472">
    <iact:property name="dataType"/>
    <iact:actionData xml:id="d18">
      <inkml:trace xmlns:inkml="http://www.w3.org/2003/InkML" xml:id="stk18" contextRef="#ctx0" brushRef="#br0">4921 14252 0,'18'0'445,"35"0"-439,-18 0 12,18 0-16,18 18 15,52-1 0,-52 1-3,52 0-13,1-18 4,-72 0 7,90 0 4,16 0 2,-87 0-3,70 0-14,-106 0 5,1 0 3,-1 0 10,18 0-3,0 0 1,0-18-1,-1 18 1,1-18-2,0 18 4,-17 0-3,-19 0-1,18 0-14,-17 0 11,0 0-4,-1 0 20,19 0-10,-1-17-16,36 17 13,17 0 3,-18 0-2,-52 0-14,17 0 13,18 0 0,18 0-14,-1 0 5,-35 0 5,71 0 5,-35 0 1,-36 0-2,36 0-14,-54 0 6,1 0 5,0 0 398,-1 0-402,36 0-3,0 0 18,71 35-19,-19-35 13,-52 18-1,0-18-2,-17 0-13,16 17 2,72-17 13,-18 0 0,-36 18 1,36-18-2,-71 0 1,71 0-14,-70 0 2,16 18 8,19-18 5,0 0 0,-36 0-3,0 0-13,-17 0 1,17 0 4,0 0 4,36 0 5,-1 0 3,-34 0 0,-1 0-6,-17 0-10,-1 0 4,1 0 6,0 0 6,-1 0 6,1 0 13,-1 0 38,1 0-27</inkml:trace>
    </iact:actionData>
  </iact:action>
  <iact:action type="add" startTime="184977">
    <iact:property name="dataType"/>
    <iact:actionData xml:id="d19">
      <inkml:trace xmlns:inkml="http://www.w3.org/2003/InkML" xml:id="stk19" contextRef="#ctx0" brushRef="#br0">16263 10513 0,'18'17'225,"-1"1"-219,-17 0 8,36 17 2,-19-35-2,-17 18-12,18-18 0,0 0 28,-18 17-24,35-17 20,-18 0-22,19 0 13,-19 0-3,19 0-12,17 0 16,-1 0-4,-34 0 1,0-17-13,-1 17 0,1-18 12,0-17-12,17 17 16,-17-17-6,35-53-11,-36 88 14,1-36-11,-18 19 10,17 17-13,-17-18-1,18 18 15,-18-18-13,18 1 16</inkml:trace>
    </iact:actionData>
  </iact:action>
  <iact:action type="add" startTime="186680">
    <iact:property name="dataType"/>
    <iact:actionData xml:id="d20">
      <inkml:trace xmlns:inkml="http://www.w3.org/2003/InkML" xml:id="stk20" contextRef="#ctx0" brushRef="#br0">18186 10354 0,'17'18'204,"-17"-1"-190,18 1-7,0 0 9,-1-1-1,1 18 3,0-17-2,17 17 2,-35-17-1,17-18-5,1 18-10,0-18 12,-1 0-8,1 0 8,0 0 4,-1 0-4,19 0-12,-19 0 4,1 0 5,35 0 4,17-36 4,-17 19-6,-35-1-11,35 0 0,0-17 2,-18 35 8,18-35 4,0 17 2,-18 1-2,-17-1-2,17 0-12,-35 1 18,18 17-7</inkml:trace>
    </iact:actionData>
  </iact:action>
  <iact:action type="add" startTime="190177">
    <iact:property name="dataType"/>
    <iact:actionData xml:id="d21">
      <inkml:trace xmlns:inkml="http://www.w3.org/2003/InkML" xml:id="stk21" contextRef="#ctx0" brushRef="#br0">16722 11765 0,'17'18'535,"1"-1"-521,-18 1 8,18 0-14,-1-18 0,1 17 6,-18 1-7,18-18 3,-18 18-5,17-18 4,-17 17 34,18-17 34,-1 0-48,1 0-22,0 0 8,-1 0-7,1 0 8,0 0-9,-1 0 6,19 0-5,-1-17 0,18-1-2,0 0 3,0 1-1,-36-1-1,18 0 1,1 18-1,-19-17 1,1 17-1,0 0 1,-1 0 0,1 0 21,-18-18-14,18 18 1</inkml:trace>
    </iact:actionData>
  </iact:action>
  <iact:action type="add" startTime="198335">
    <iact:property name="dataType"/>
    <iact:actionData xml:id="d22">
      <inkml:trace xmlns:inkml="http://www.w3.org/2003/InkML" xml:id="stk22" contextRef="#ctx0" brushRef="#br0">13317 16722 0,'0'17'316,"18"1"-310,0 17 15,-18-17-17,17 17 11,1-17 2,0-1 0,-18 1 14,35-18-27,0 18 12,-17 17 0,35-35 0,-36 0 1,1 0-1,0 0-1,-1 0 18,1 0-31,-1 0 16,19 0-2,-1-18 0,0-17 2,1 0-4,-1-1-13,0 19 2,-17-18 1,17 17 6,18-17 7,-18 17 0,-17 0-2,0 1-11,-1-1 10,18 18 2,-17-18 0,-18 1 16,18 17-22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0:58:34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713">
    <iact:property name="dataType"/>
    <iact:actionData xml:id="d0">
      <inkml:trace xmlns:inkml="http://www.w3.org/2003/InkML" xml:id="stk0" contextRef="#ctx0" brushRef="#br0">14922 4833 0,'0'18'468,"0"-1"-465,0 1 21,0 0-10,0-1-2,0 1 6,0 0-3,0-1 2,18 1-16,-18-1 16,0 1 0,0 0-1,0-1 0,0 1 0,0 0-12,0-1 44,0 1-27,0 0 24,0-1 76,0 1-46,0-1-52,0 1-17,0 0 35,0-1-14</inkml:trace>
    </iact:actionData>
  </iact:action>
  <iact:action type="add" startTime="67152">
    <iact:property name="dataType"/>
    <iact:actionData xml:id="d1">
      <inkml:trace xmlns:inkml="http://www.w3.org/2003/InkML" xml:id="stk1" contextRef="#ctx0" brushRef="#br0">15275 5062 0,'0'18'150,"0"0"-120,0-1-22,-17-17 3,17 18-9,-18 0 14,18-1-1,-18 1 3,18 17-2,0-17 32,0-1-1,18-17 117,0 0-150,-1 0 10,1 0-10,0 0 16,-1-17-20,1 17 4,-18-18 5,17 18-4,-17-18 3,18 1-2,-18-1 12,0 1 10,0-1-23,0 0 7,-18 18-6,1 0 5,-1 0-10,1-17 4,-1 17 2,0 0 0</inkml:trace>
    </iact:actionData>
  </iact:action>
  <iact:action type="add" startTime="69343">
    <iact:property name="dataType"/>
    <iact:actionData xml:id="d2">
      <inkml:trace xmlns:inkml="http://www.w3.org/2003/InkML" xml:id="stk2" contextRef="#ctx0" brushRef="#br0">15663 5115 0,'-17'0'121,"17"18"-103,-18-18-16,0 0 14,1 18 15,17-1-16,-18-17-9,18 18 8,0-1 10,-18-17-8,18 18-4,0 0 74,0-1-71,0 1 31,0 0-29,18-18-13,0 0 12,-1 0 0,1 0-2,0 0 6,-1 0-6,1 0-13,0 0 61,-18-18-23,0 0-27,0 1 7,0-1 2,0 0-1,0 1 87,0-1-10,0 1-69,0-1 12</inkml:trace>
    </iact:actionData>
  </iact:action>
  <iact:action type="add" startTime="71504">
    <iact:property name="dataType"/>
    <iact:actionData xml:id="d3">
      <inkml:trace xmlns:inkml="http://www.w3.org/2003/InkML" xml:id="stk3" contextRef="#ctx0" brushRef="#br0">15963 5186 0,'0'17'224,"0"1"-206,0 0 0,0-1-16,-17-17 28,17 18 4,0 0-18,0-1-12,17-17 138,1 0-132,-1 0-6,1 0 19,0 0-15,-1 0 37,1 0-22,0 0-1,-1-17 24,-17-1-32,0 0 1,18 1-1,-18-1 2,0 0 0,0 1 28,0-1 0,0 1 40,-18 17-55,1 0-13,-1 0 6,0 0 8,1 0 38,-1 0-47</inkml:trace>
    </iact:actionData>
  </iact:action>
  <iact:action type="add" startTime="74049">
    <iact:property name="dataType"/>
    <iact:actionData xml:id="d4">
      <inkml:trace xmlns:inkml="http://www.w3.org/2003/InkML" xml:id="stk4" contextRef="#ctx0" brushRef="#br0">14658 5433 0,'18'0'339,"34"17"-333,1-17 14,-17 18-19,122-18 16,125 35-1,-125-35 2,72 0-2,17 0 0,-89 0 2,-69 0-3,87 0-14,-88 0 13,0 0-12,71 0 16,-35 0-2,52 0 0,-105 0 0,17 0 2,-18 0-2,-34 0 0,-1 0 0,-18 0-8,1 0 35</inkml:trace>
    </iact:actionData>
  </iact:action>
  <iact:action type="add" startTime="76112">
    <iact:property name="dataType"/>
    <iact:actionData xml:id="d5">
      <inkml:trace xmlns:inkml="http://www.w3.org/2003/InkML" xml:id="stk5" contextRef="#ctx0" brushRef="#br0">14993 5838 0,'0'18'241,"0"0"-235,0 17 2,0-17 4,0 70 4,0-35 2,0-36-1,0 36-3,0-17 4,0-1-2,18 0 2,-18-17-2,0-1 18</inkml:trace>
    </iact:actionData>
  </iact:action>
  <iact:action type="add" startTime="77778">
    <iact:property name="dataType"/>
    <iact:actionData xml:id="d6">
      <inkml:trace xmlns:inkml="http://www.w3.org/2003/InkML" xml:id="stk6" contextRef="#ctx0" brushRef="#br0">15346 6085 0,'0'18'247,"0"0"-225,0-1-8,0 1 35,0 0-37,0-1 12,17-17 27,1 0-37,-18 18 4,18-18-4,17 0-13,-17 0 6,-1 0 18,1 0-21,0 0 27,-1 0 1,1 0-16,-1 0 40,-17-18-48,0 1-1,0-1 6,0 0 5,0 1-2,0-1 0,0-17 2,-17 17 0,-1 18-4,1-18 5,-1 18-2,0 0-1,1 0 22,-1 0-22,0 0 5,1 0 54,-1 0-51</inkml:trace>
    </iact:actionData>
  </iact:action>
  <iact:action type="add" startTime="79924">
    <iact:property name="dataType"/>
    <iact:actionData xml:id="d7">
      <inkml:trace xmlns:inkml="http://www.w3.org/2003/InkML" xml:id="stk7" contextRef="#ctx0" brushRef="#br0">15787 6068 0,'0'17'311,"-18"1"-299,1 0-6,-1-18 19,0 17-10,1 1 3,17 0 8,0-1 12,-18-17-36,18 18 15,0 0 152,18-18-115,-1 0-26,1 0-14,0 0 16,-1 0-8,1 0 26,-1 0-43,-17-18 25,18 18-14,-18-18 0,18 1 3,-1 17 5,-17-18 7,0 0-9,0 1 65,0-1-61,0 0 26,-17 18 90,-1 0-108,53 0-8</inkml:trace>
    </iact:actionData>
  </iact:action>
  <iact:action type="add" startTime="82288">
    <iact:property name="dataType"/>
    <iact:actionData xml:id="d8">
      <inkml:trace xmlns:inkml="http://www.w3.org/2003/InkML" xml:id="stk8" contextRef="#ctx0" brushRef="#br0">16316 5856 0,'0'35'225,"0"-17"-213,0 17 5,0 18-16,0 71 15,0-89 0,0 18 2,0-18-1,0 0-1,0-17 0,18 35-15,-18-35 5,0 17 4,0 0 6,0-17 2,0-1-2,0 1-1,0 0 0</inkml:trace>
    </iact:actionData>
  </iact:action>
  <iact:action type="add" startTime="84893">
    <iact:property name="dataType"/>
    <iact:actionData xml:id="d9">
      <inkml:trace xmlns:inkml="http://www.w3.org/2003/InkML" xml:id="stk9" contextRef="#ctx0" brushRef="#br0">16528 6156 0,'-18'18'245,"0"-1"-226,-17 1-13,17-18 6,-52 18 3,-18-1 4,70 1-3,0-18 2,1 0 13,17 17 154,17 1-152,1-18-27,-18 18 4,18-1 6,35-17 0,-36 36 2,1-36-1,17 35-2,-17-35 1,-18 18 2,17-18 127,1 0-108,0 0-35,-1 0 14,1 0 1,0 0 2,-1 0 27</inkml:trace>
    </iact:actionData>
  </iact:action>
  <iact:action type="add" startTime="89793">
    <iact:property name="dataType"/>
    <iact:actionData xml:id="d10">
      <inkml:trace xmlns:inkml="http://www.w3.org/2003/InkML" xml:id="stk10" contextRef="#ctx0" brushRef="#br0">17886 5415 0,'0'-18'137,"17"18"132,1 0-261,0 0 6,-1 18-7,1-18 8,-18 18-4,35-1 9,-17-17-7,0 0-11,35 18 4,-36-18 4,18 18 6,-17-18 2,0 17-2,-1-17-8,1 0 22</inkml:trace>
    </iact:actionData>
  </iact:action>
  <iact:action type="add" startTime="91721">
    <iact:property name="dataType"/>
    <iact:actionData xml:id="d11">
      <inkml:trace xmlns:inkml="http://www.w3.org/2003/InkML" xml:id="stk11" contextRef="#ctx0" brushRef="#br0">17956 5592 0,'18'0'270,"0"17"-255,-1-17-9,1 0 3,0 0 7,-1 18-1,1-18 20,0 0-18,-1 17-3,1-17-12,-1 0 14,1 0-11,0 0 24,-1 0-13</inkml:trace>
    </iact:actionData>
  </iact:action>
  <iact:action type="add" startTime="93567">
    <iact:property name="dataType"/>
    <iact:actionData xml:id="d12">
      <inkml:trace xmlns:inkml="http://www.w3.org/2003/InkML" xml:id="stk12" contextRef="#ctx0" brushRef="#br0">19138 5203 0,'0'18'263,"0"0"-257,0-1 13,0 1-15,0 0 6,0 17 7,0-17 0,18-1-1,-18 1 0,17 17-15,-17 0 4,0 1 5,0-1 8,0 18 1,0-35-6,0-1-11,0 18 14,0-17 12,0 0-14,0-1 42</inkml:trace>
    </iact:actionData>
  </iact:action>
  <iact:action type="add" startTime="95519">
    <iact:property name="dataType"/>
    <iact:actionData xml:id="d13">
      <inkml:trace xmlns:inkml="http://www.w3.org/2003/InkML" xml:id="stk13" contextRef="#ctx0" brushRef="#br0">19544 5486 0,'0'17'255,"-18"-17"-240,1 18 15,-1-18-7,18 18-12,-18-18 15,18 17 30,0 1-21,0 0-21,0-1 36,0 1-46,0-1 24,0 1-19,0 0 17,18-18 60,0 0-70,-1 0 27,1 0-23,0 0 15,-1 0-31,1 0 13,-1 0 59,1 0-54,0 0 62,-18-18-80,0 0 12,0 1 63,0-1-30,0 1 123,0-1-119,0 0-2,-18 18 13,0 0 166</inkml:trace>
    </iact:actionData>
  </iact:action>
  <iact:action type="add" startTime="99240">
    <iact:property name="dataType"/>
    <iact:actionData xml:id="d14">
      <inkml:trace xmlns:inkml="http://www.w3.org/2003/InkML" xml:id="stk14" contextRef="#ctx0" brushRef="#br0">19861 5556 0,'0'18'226,"0"0"-196,0-1-1,0 1-4,18-18-24,-18 35 15,0-17 1,18 17 0,-18 0-1,0-17 1,0 0 17,0-1-18,0-34 200,0-1-200,0 0 0,0 1 0,17 17 2,-17-18-1,0 0-2,18 18-13,-18-17 14,0-1-1,18 0 4,-1 1 12,1-1-14,-18 1 11,17 17-20,1 0 9,0 0-1,-18-18 1,17 18-1,1 0 0,0 0 15,-1 0-25,1 0 16,0 0-6,-1 0-2,-17 18 9,18-18-3,0 0-2,-18 17-16,0 1 13,17-18 21,-17 17-22,0 1 2,18 0 0,-18-36 282,0 0-290,0 1 40,17-1-38,-17 1 22,18 17-11,-18-18-19,18 0 14,-1 18 42,1-17-31,0 17-9,-18-18 26,17 18-21,1 0 16,0 0-2,-1 0-21,1 0 0,-1 0 19,1 0-21,-18 18 3,18-18-3,-18 17 2,17-17 8,-17 18-22,18 0 14,-18-1 9,0 1-11,18-18-4,-1 17 45,-17 1-3,0 0 6</inkml:trace>
    </iact:actionData>
  </iact:action>
  <iact:action type="add" startTime="103780">
    <iact:property name="dataType"/>
    <iact:actionData xml:id="d15">
      <inkml:trace xmlns:inkml="http://www.w3.org/2003/InkML" xml:id="stk15" contextRef="#ctx0" brushRef="#br0">20955 5433 0,'-18'0'187,"1"0"-171,17 17-9,-18-17 2,0 0 4,-17 18 6,0-18-3,0 18 1,17-18-2,0 17-13,1-17 13,-1 0 28,18 18 130,0 0-156,0-1-4,18-17 65,-1 0-66,1 0 10,0 18-11,-1-18 8,1 0-6,0 0 4,17 0-1,-18 0 6,1 0-10,0 0 6,-1 0 18,1 0-20,0 0 28,-1 0-26,1 0-12,0 0 31,-1 0-21,1 0 25,-1 0-8,1 0 13,-18 18-2,0-1-20,0 1-4,0-1-11,0 1 15,0 0-17,0-1 21,0 1-12,-35-18-1,17 0 1,1 0 3,-1 0-3,-17 0 2,17 0 2,0 0-7,1 0 13,-1 0-4,0 0-14,1 0 54,-1 0-27</inkml:trace>
    </iact:actionData>
  </iact:action>
  <iact:action type="add" startTime="112154">
    <iact:property name="dataType"/>
    <iact:actionData xml:id="d16">
      <inkml:trace xmlns:inkml="http://www.w3.org/2003/InkML" xml:id="stk16" contextRef="#ctx0" brushRef="#br0">10354 5309 0,'0'18'272,"0"0"-256,0-1-15,35 18 14,-35-17 3,18 0 0,-18-1-2,18-17 1,-18 18-2,17-18 3,-17 18-3,18-18 66,-1 0-65,1 0 14,0 0-16,-1 0 0,1 0-2,35-36 6,53-52-1,-71 53-2,36-18-14,-18 35 4,-18 18 7,18-35 4,-18 17 1,-17 18-1,-18-17-15,17 17 4,1 0 11</inkml:trace>
    </iact:actionData>
  </iact:action>
  <iact:action type="add" startTime="115162">
    <iact:property name="dataType"/>
    <iact:actionData xml:id="d17">
      <inkml:trace xmlns:inkml="http://www.w3.org/2003/InkML" xml:id="stk17" contextRef="#ctx0" brushRef="#br0">13564 5274 0,'0'18'159,"0"-1"-139,0 1-4,0 0-15,18-18 4,-18 17 5,35 18 6,0 1 0,1-1 2,-19-17 0,-17-1-3,18-17 2,0 0 17,-1 0-4,1 0-15,0 0 4,-1-17-17,1-1 14,17 0 0,0-17 3,18 0-4,36-36 3,-54 36-4,35-36-12,-34 71 14,-1-35-15,0-18 14,0 36 5,1-1-4,-36 0-2,17 18 4,1-17 1</inkml:trace>
    </iact:actionData>
  </iact:action>
  <iact:action type="add" startTime="129232">
    <iact:property name="dataType"/>
    <iact:actionData xml:id="d18">
      <inkml:trace xmlns:inkml="http://www.w3.org/2003/InkML" xml:id="stk18" contextRef="#ctx0" brushRef="#br0">12030 6985 0,'0'18'187,"0"-1"-111,0 1-56,0 0 4,17-18-12,-17 17 14,18-17-18,0 0 178,-1 0-178,1 0 7,0 0 23,-1 0-23,1 0 8,-1 0-10,54-17 4,0-19-1,-36 1 0,0 35 1,-17-18 2,-1 1-4,1 17 22</inkml:trace>
    </iact:actionData>
  </iact:action>
  <iact:action type="add" startTime="143909">
    <iact:property name="dataType"/>
    <iact:actionData xml:id="d19">
      <inkml:trace xmlns:inkml="http://www.w3.org/2003/InkML" xml:id="stk19" contextRef="#ctx0" brushRef="#br0">15769 7302 0,'0'18'307,"0"0"-284,0-1-7,18-17-10,-1 18 10,1 0 1,0-1-2,-1 1 2,19 0-1,-19-1 2,1-17-2,-18 18-10,18-18 17,-1 0 97,1 0-106,-1 0 21,1 0-33,53-35 15,-36-1-1,18 19 2,-18-19-2,-17 19 1,17-19 0,-17 19-1,17-1 1,-35 1-1,35-1 1,-35 0 4,18 18 10</inkml:trace>
    </iact:actionData>
  </iact:action>
  <iact:action type="add" startTime="148164">
    <iact:property name="dataType"/>
    <iact:actionData xml:id="d20">
      <inkml:trace xmlns:inkml="http://www.w3.org/2003/InkML" xml:id="stk20" contextRef="#ctx0" brushRef="#br0">18927 10548 0,'0'18'292,"0"-1"-283,0 1-1,0 0 13,0-1-7,17 1 2,-17 0-1,18-1-12,-18 1 1,17-1 6,-17 1 24,0 0-10,18-18 88,0 0-96,-1 0-2,72-53 4,-37 0-2,-16 18 2,17 35-3,-53-18 1,35-17-14,-17 17 4,-1 0 4,19 18 8,-1-17-16,-18-1 11,36 0 5,-35 1-2,-18-1 0,18 18 2,-18-17-2,17 17 0</inkml:trace>
    </iact:actionData>
  </iact:action>
  <iact:action type="add" startTime="176556">
    <iact:property name="dataType"/>
    <iact:actionData xml:id="d21">
      <inkml:trace xmlns:inkml="http://www.w3.org/2003/InkML" xml:id="stk21" contextRef="#ctx0" brushRef="#br0">11024 8290 0,'0'18'274,"18"0"-262,0-1-4,-1 1 16,1-1-4,-18 1-19,17-18 12,1 0 5,0 18-1,-1-1-1,1 1 0,17 0 3,-17-18-6,-18 17-12,18-17 49,-1 0-34,1 0-8,17 0 2,-17 0 6,17-35 2,18 0-2,-18-1 0,1-16-15,-19 16 4,18 19 7,-17-19 5,0-17-2,17 53 3,-35-17-3,0-1 2,18 1 16,-1-1-16,-17 0-16,18 1 50,0 17-14,-18-18-23</inkml:trace>
    </iact:actionData>
  </iact:action>
  <iact:action type="add" startTime="181742">
    <iact:property name="dataType"/>
    <iact:actionData xml:id="d22">
      <inkml:trace xmlns:inkml="http://www.w3.org/2003/InkML" xml:id="stk22" contextRef="#ctx0" brushRef="#br0">14993 13635 0,'18'0'326,"-1"0"-322,1 0 4,17 0 2,36 0 7,-1 0 0,1 0-1,-53 0 2,52 0-17,-35 0 12,36 0-11,35 0 14,17-18 2,-35 18-1,-17 0-4,52-17-12,-87 17 6,17 0 19,0 0-22,-18 0 8,-18 0-10,1 0 0,0 0 14,17 0-1,-17 0 2,-1 0 0,1-18 0,0 18-3,-1 0-12,1 0 14</inkml:trace>
    </iact:actionData>
  </iact:action>
  <iact:action type="add" startTime="189344">
    <iact:property name="dataType"/>
    <iact:actionData xml:id="d23">
      <inkml:trace xmlns:inkml="http://www.w3.org/2003/InkML" xml:id="stk23" contextRef="#ctx0" brushRef="#br0">19456 11959 0,'17'0'359,"1"0"-351,-18 18 15,0-1-22,18-17 14,-1 0 3,-17 18-2,18-18 31,0 18-33,-1-1 9,1 1-6,-1 0 0,-17-1 15,18-17 534,0-17-471,-1 17-81,-17-18-5,0 0 12,18 18-13,-18-17 0,18 17 0,-18-18 6,17 0-6,1 1 0,0-1 6,-1-17-5,18 35-2,-17-35 1,0-1-2,-1-17 2,19 53 0,-19-35 0,1 17-2,0 1 2,-1-1 0,1 1 0,-18-1 0,35-17-2,-17 17 2,-1 0 7,1-17-8,0 35 1,-1-18-2,-17-17 2,18 35 0,0-17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24T11:03:03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298">
    <iact:property name="dataType"/>
    <iact:actionData xml:id="d0">
      <inkml:trace xmlns:inkml="http://www.w3.org/2003/InkML" xml:id="stk0" contextRef="#ctx0" brushRef="#br0">5203 12735 0,'0'18'241,"0"0"-233,0-1-2,0 18 8,0 18 2,0-17 0,0 52-14,0-53 12,0-17-13,18 52 16,-18 1 1,0 35-2,0-53 0,18 70-15,-18-88 4,0 1 7,17 17 4,-17-18 0,0 0-1,0 0-13,0 1 12,0-19-11,0 54 13,18 17 1,-18 0-1,0-70-2,0 17 4,0-17-1,0-1 9,0 1 4,0 0 7,18-1 0,-18 19-7,0-19-6,0 19-6,0-19-2,0 1 1,0-1 14,0 1-29,0 0 14</inkml:trace>
    </iact:actionData>
  </iact:action>
  <iact:action type="add" startTime="25436">
    <iact:property name="dataType"/>
    <iact:actionData xml:id="d1">
      <inkml:trace xmlns:inkml="http://www.w3.org/2003/InkML" xml:id="stk1" contextRef="#ctx0" brushRef="#br0">3563 14093 0,'18'0'288,"17"0"-282,18 0 11,17 0-16,107 0 16,52 0 0,-70 0-1,158 0-15,-105 0 4,70 0 5,424 0 8,282-35-1,-653 0-3,353-18-12,-406 35 4,-18-35 5,213 18 5,-36 0 0,-141 35 1,-124 0-1,71 0-15,-159-18 14,-17 18-13,-36-17 15,0 17 420,36 0-430,-36 0 3,36 0 1,105 0 7,-53 0-3,89 0-13,-141 0 3,-36 0 6,124 0 5,17 0 2,-52 0-3,87 0-13,-52-18 13,-18 18-14,159-35 18,-88-1-5,-71 36 4,-88 0-4,35 0-12,-71 0 4,1 0 4,35 0 7,-18 0 1,1-17-2,-19 17-2,1 0 6,-1 0 18</inkml:trace>
    </iact:actionData>
  </iact:action>
  <iact:action type="add" startTime="28634">
    <iact:property name="dataType"/>
    <iact:actionData xml:id="d2">
      <inkml:trace xmlns:inkml="http://www.w3.org/2003/InkML" xml:id="stk2" contextRef="#ctx0" brushRef="#br0">11994 12929 0,'0'18'225,"0"0"-217,0 17 4,0 18 7,0 0-4,0-18-14,0 0 4,0-17 7,0 35 4,0 53 0,0-89 0,0 71-14,0-52 12,18-19 4,-18 1-14,0 0 9,0-1 5,0 1 11,0 0 69,18-1-54,-18 1-28,0-1 12,0 1 5,17 0-1,-17-1-21,0 1-3,0 0 24,0-1-19</inkml:trace>
    </iact:actionData>
  </iact:action>
  <iact:action type="add" startTime="31741">
    <iact:property name="dataType"/>
    <iact:actionData xml:id="d3">
      <inkml:trace xmlns:inkml="http://www.w3.org/2003/InkML" xml:id="stk3" contextRef="#ctx0" brushRef="#br0">8996 13864 0,'0'18'217,"0"-1"-209,0 19 2,0 70 8,0-18-2,0-53 0,0 0-15,0 1 4,0-1 5,0 18 8,17 35-2,1 35 3,-18-52-4,18-36 1,-18-17 0,17 17 1,-17-17 1,0-1-1,0 1-2,0 0 18,18-18-31,-18 17 12,0 1-13,0 0 50</inkml:trace>
    </iact:actionData>
  </iact:action>
  <iact:action type="add" startTime="33873">
    <iact:property name="dataType"/>
    <iact:actionData xml:id="d4">
      <inkml:trace xmlns:inkml="http://www.w3.org/2003/InkML" xml:id="stk4" contextRef="#ctx0" brushRef="#br0">8872 14870 0,'0'17'247,"0"1"-239,18 17 8,-18 18-2,18-35-12,-1 52 14,1-34 2,-18-1-1,0-18-1,18 19-15,-18-19 4,17 1 6,-17 0 11,0-1-12,18-17 104,-1 0-105,1 0 2,17 0 5,18 0 0,18 0 2,-1-17-2,19-36 0,-19 0 2,36 18-1,-88 17 0,-18 0-1,17 18 0,-17-17 25,18 17-31,-18-18 6,0 0 0,0 1 7,0-1 23,0 0-24,0 1-12,0-1 6,0 0 2,0 1 14,-18 17 54,1 0-82,-1 0 22,0 0-22,1 0 9,-19 0 4,19 0-1,-1 0-15,1 0 6,-1 0 3,-17 0 6,-36 0 0,-17 0 2,35 0-2,18 0 0,17 0 2,-35 0-2,18 0 0,-18 0-15,35 0 4,1 0 11,-1 0-2,0 0 9</inkml:trace>
    </iact:actionData>
  </iact:action>
  <iact:action type="add" startTime="36508">
    <iact:property name="dataType"/>
    <iact:actionData xml:id="d5">
      <inkml:trace xmlns:inkml="http://www.w3.org/2003/InkML" xml:id="stk5" contextRef="#ctx0" brushRef="#br0">11606 12612 0,'0'35'179,"0"-17"-164,0-1-7,0 1 6,18 17 4,0 1-1,17-19-1,0 36 2,-17-53-3,-1 35-14,1-35 5,-18 18 4,18-18 33,-18 18-21,17-18-20,19 0 15,-1 0-2,0 0 3,1 0-2,34 0 1,1-18 1,-18 0-2,17 18 1,-52-17-2,17 17-14,-35-18 4,18 18 7,-1-18 4,1 18 1,0 0 0,-1 0 3,-17-17 25,0-1-44,0 1 14,0-19-13,0 19 13,0-1-2,0 0 3,0 1 12,0-1-17,-53 0 6,0 1 0,36 17-15,-1-18 12,-17 18 4,17-17-2,-17 17 0,0 0 0,-18 0 2,0-18-3,35 18 2,1 0-1,-1 0 2,0 0 0,1 0-2,-19 0-1,19 0 2,-1 18 1,0-1-4,18 1-12,-35-18 2,17 17 8,-34 1 7,-19-18-2,36 0-3,-1 0-13,19 0 12,-1 0 17,1 0 15</inkml:trace>
    </iact:actionData>
  </iact:action>
  <iact:action type="add" startTime="39645">
    <iact:property name="dataType"/>
    <iact:actionData xml:id="d6">
      <inkml:trace xmlns:inkml="http://www.w3.org/2003/InkML" xml:id="stk6" contextRef="#ctx0" brushRef="#br0">4851 12665 0,'0'17'217,"0"1"-203,17 0 10,-17-1-17,36-17 11,-36 18-3,35 0 1,-17-18 2,-1 0-2,1 17 0,-1-17-15,1 0 5,0 0 5,17 0 6,0 0-2,-17 0 1,35 0-14,-36 0 14,1 0-15,17 0 14,18 0 3,-17 0-1,-19 0-2,19 0-14,-19 0 12,1 0 6,-18-17-16,17-1 21,1 0-2,-18 1-16,18-1 6,-18 0 6,0-17-2,0 17 2,0 1-1,0-1 8,0 1-9,-18-1 6,0 0-4,1 1-6,-1 17 25,1-18-15,-19 18-10,19 0 6,-19-18 0,19 18-4,-1 0 4,0 0 14,-17 0-30,0 0 16,-18 0-3,35-17 1,-35 17 0,36 0 17,-1 0 1,0 0-17,1 0-1,-1 0 0,1 0 49,17 17-50,-18 1 5,18 0-8,0-1 25,0 1-20,0 0-5,0-1-4,0 1 14,0-1 2,0 1 52,0 0 307,-18-18-358,18 17 9,-17-17-32</inkml:trace>
    </iact:actionData>
  </iact:action>
  <iact:action type="add" startTime="46699">
    <iact:property name="dataType"/>
    <iact:actionData xml:id="d7">
      <inkml:trace xmlns:inkml="http://www.w3.org/2003/InkML" xml:id="stk7" contextRef="#ctx0" brushRef="#br0">5168 14023 0,'18'0'241,"-1"0"-227,1 0 16,0 0-11,-1 0-2,1 0 0,0 0 0,-1 0-1,1 0 0,0 0 2,-1 0 34,1 18-3,-18-1-18,18-17-30,-1 0 15,1 0 16,-18 18 2,17-18-30,1 17 17,0 1 20,-18 0-39,17-1 13,-17 1 3,0 0-2,18-18-15,-18 17 14,0 1-14,0 0 16,0-1-1,0 1-2,0-1-6,0 1 8,0 0 30,-18-18-28,18 17-4,-17-17 4,-1 0 13,0 18-29,1-18 14,-1 0 3,1 0 5,-1 0-10,0 0-3,1 0 4,-1 0 3,0 0-2,1 0 38,-1 0-47,0 0 33,1 0-29,-1 0 5,18-18 21,-18 18-20,18-17 1,-17 17-2,17-18 2,0 0-3,-18 18 0,18-17-9,-17 17 6,17-18 6,0 1-2,0-1 0,-18 0 3,18 1 28,0-1 7,-18 18-24,18-18 37,0 1-45,0-1 6,0 0 44,18 18-57,-18-17 13,18 17 10,-1 0 29,-17-18-55,18 18 36,-18-17-42</inkml:trace>
    </iact:actionData>
  </iact:action>
  <iact:action type="add" startTime="57715">
    <iact:property name="dataType"/>
    <iact:actionData xml:id="d8">
      <inkml:trace xmlns:inkml="http://www.w3.org/2003/InkML" xml:id="stk8" contextRef="#ctx0" brushRef="#br0">7955 13899 0,'18'0'205,"-1"18"-199,1 0 14,-18-1-2,18 1-17,-1 0 14,-17-1 35,18 1-48,0-18 33,-18 18-6,0-1 18,0 1-17,0-1-15,-18 1 1,0-18 10,1 18-25,-1-1 32,-17-17-32,17 0 30,0 0 2,1 0 1,-18 0-32,17 0 14,0 0-1,1 0 3,-1 0-2,0 0 20,18-17 9,0-1-27,0 0-14,0 1 11,0-18 1,0-18 0,0 17 2,0 19-2,0-1 41,18 0-45,0 18 16,-18-17-10,17 17-4,-17-18-6,18 18 5,0 0 43,-1 0-4,1 0-28,-1 0-8,1 0-14,0 0 14,17 0 2,-17 0 10,-1 0-14,1 0 32,0 0-3</inkml:trace>
    </iact:actionData>
  </iact:action>
  <iact:action type="add" startTime="61302">
    <iact:property name="dataType"/>
    <iact:actionData xml:id="d9">
      <inkml:trace xmlns:inkml="http://www.w3.org/2003/InkML" xml:id="stk9" contextRef="#ctx0" brushRef="#br0">6562 14093 0,'17'0'173,"1"0"-164,0 0 2,34 0 7,-34 0-4,70 0-12,-70 0 4,17 0 4,18 18 8,-18 0-2,-35-1 0,18 1-15,0-18 14,-18 18-2,0-1-5,17-17 6,-17 18 4,0 17-2,0-17 4,0-1-8,0 1 21,0 0-32,-17-1 15,-54-17 1,54 0-1,-19 0 2,19 0-4,-1 0-12,0 0 13,1 0-13,-1-17 15,18-1-3,-18 0 4,1 1-1,17-1-1,0-17 2,0-18 0,0 35-4,0 1 2,0-1 2,0-17-1,17 35 0,-17-18-2,36 18-14,-19-17 5,1 17 4,17 0 7,18 0 0,0 0 0,0 0-2,-18 0 2,-17 0 2,0 0 11,-1 0-28,-17 17 14,18 36 2,-1-18-2,-17 1 0,0-19 2,0 1-2,-17 0 1,-1-18-15,-17 0 12,0 0 1,-71 0-13,71 0 14,-18-53-16,-18 0 17,53 53 0,1-18-2,-1 0-13,18 1 35,0-1-23,0 1 2,0-1 16,18 18-31,-1-18 15,36 1 0,-35 17 1,0 0-1,-1 0 2,19 0-2,-1 0 2,0 0-2,-17 35 1,-1-35-1,1 18 2,-18-1-2,18-17 12,-18 18 24</inkml:trace>
    </iact:actionData>
  </iact:action>
  <iact:action type="add" startTime="64776">
    <iact:property name="dataType"/>
    <iact:actionData xml:id="d10">
      <inkml:trace xmlns:inkml="http://www.w3.org/2003/InkML" xml:id="stk10" contextRef="#ctx0" brushRef="#br0">5221 14005 0,'18'0'187,"-1"0"-178,1 0 11,0 0-10,-1 0-2,1 0 8,17 0 0,1 18 2,-1 0 0,-18-1-3,1-17 2,0 18 1,-1-1-3,-17 1 2,18 17 0,0-17-1,-18 0 1,0-1-1,0 1 0,0 0 4,0-1 9,0 1-25,0-1 23,0 1-11,-18-18-8,0 0 6,-17 18 4,-18-18-3,36 17 1,-1-17 2,-17 0-2,17 0-1,-35 0-13,35 0 19,1 0-9,-1 0 19,0 0-29,1 0 14,-1 0 2,1 0 1,17-17-5,0-1 9,-18 0-13,18-17 6,-18 18 2,18-1-2,-17 0-15,17 1 30,0-1-29,0 0 14,0 1 2,0-1-2,0 0 5,0 1 5,0-1-8,0 1-1,17-1 3,1 18-4,0-18 30,-1 18-44,1 0 18,-18-17-8,35 17 7,-17 0-4,-1 0 3,1 0 0,0 0-4,-1 0 2,19 0 2,-19 0-1,19 0-1,-19 0 1,1 0-1,-1 0 17,1 0-7,-18 17-18,18-17 9,-1 36-1,1-19 0,-18 1 3,0-1-4,0 1 47,18 0-42,-18-1 1,0 1-7,0 0 3,0-1-1,0 1 0,0 0 20,0-1-14,0 1-7,-18-18 10,0 0-13,1 0 11,-1 0-21,-17 0 14,0 0 0,-1 0 2,19 0 13,-1 0 5</inkml:trace>
    </iact:actionData>
  </iact:action>
  <iact:action type="add" startTime="69000">
    <iact:property name="dataType"/>
    <iact:actionData xml:id="d11">
      <inkml:trace xmlns:inkml="http://www.w3.org/2003/InkML" xml:id="stk11" contextRef="#ctx0" brushRef="#br0">10213 13741 0,'18'0'158,"-1"17"-152,1 1 4,-1 0 8,1-1-1,-18 1 14,18 17-29,-1-35 14,-17 53 0,18-35 3,-18 35-3,0-36 1,0 1-13,0 0 14,-18-1 2,1-17 3,-1 18-21,0-18 12,-17 0 5,18 0-3,-19 0 0,19 0 0,-19 0 2,19 0 13,17-18-14,-18 18-15,18-17 29,0-1-29,-18 0 15,1 1 13,17-1-22,-18 0 14,18 1-14,0-1 7,0 0 2,0 1 15,0-1-16,0 1-6,0-1 4,0 0-4,35-17 8,-35 17-3,18 18 18,-18-17-19,18 17-6,-18-18 4,17 18 6,19 0-2,-36-18-2,35 18-12,-17 0 12,-1 0-8,1 0 10,-1 0 36,1 0-36,0 0 6,-1 0 0,1 0-20,0 0 23,-1 0 8</inkml:trace>
    </iact:actionData>
  </iact:action>
  <iact:action type="add" startTime="71310">
    <iact:property name="dataType"/>
    <iact:actionData xml:id="d12">
      <inkml:trace xmlns:inkml="http://www.w3.org/2003/InkML" xml:id="stk12" contextRef="#ctx0" brushRef="#br0">11324 13811 0,'0'-17'248,"0"-1"-218,35 18-28,-17 0 15,17 0-2,-17 0 3,17 0-2,-17 0 0,0 0 0,-1 0 10,1 0-17,-18 18 7,35-18 1,-17 35-1,-1-17 17,1-18 0,-18 17-17,0 1-14,0-1 38,0 1-18,0 0 6,0-1-12,-18 1-6,1-18 7,-19 18 0,-16-18 0,34 0-1,-35 0-15,35 0 14,-17 0-14,17 0 15,1 0 2,-1 0-2,1 0 0,-1 0 1,18-18-1,0 0 2,-18 18-4,1-17-13,17-1 16,0 0-4,0 1 2,0-1-1,0 1-5,0-1 13,0 0-12,0 1 9,0-1-5,0 0-12,0 1 12,0-1 2,17 18 28,-17-18-34,18 1 5,17 17 1,-17-18 2,-1 18-1,1-18 0,17 18-1,-17-17-1,17 17 1,1 0 3,-19 0 1,1 0-8,-1 0 7,1 0-4,0 0 2,-1 0 59,1 0-65,-18 17 16,0 1-15,18-18 3,-18 18-7,0-1 10,17 1-3,-17 0-5,0-1 14,0 1-8,0 0 13,0-1 8,0 1-25,0 0 67,0-1-53,0 1-24,0-1 37,0 1-24,0 0 33,-17-18-36,17 17 2,17-122 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latin typeface="Times New Roman" pitchFamily="18" charset="0"/>
              </a:defRPr>
            </a:lvl1pPr>
          </a:lstStyle>
          <a:p>
            <a:fld id="{CB1A4DA8-0C38-4F6F-A890-9647187FD7B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C7607110-8F4D-43E5-99D2-B7EE7D669DF3}" type="slidenum">
              <a:rPr lang="en-US"/>
              <a:pPr/>
              <a:t>2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9C92F56A-9941-4281-8E8F-861AC699FBEF}" type="slidenum">
              <a:rPr lang="en-US"/>
              <a:pPr/>
              <a:t>11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38B33414-9CA4-4C03-89E9-38A1C0349CD8}" type="slidenum">
              <a:rPr lang="en-US"/>
              <a:pPr/>
              <a:t>12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A49E3819-03C9-4EEB-B0C3-E5568B82179E}" type="slidenum">
              <a:rPr lang="en-US"/>
              <a:pPr/>
              <a:t>13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C23478A5-D15E-4037-BF17-241EA6792635}" type="slidenum">
              <a:rPr lang="en-US"/>
              <a:pPr/>
              <a:t>14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6CD7DE6E-820D-45EF-A369-61099860FCDE}" type="slidenum">
              <a:rPr lang="en-US"/>
              <a:pPr/>
              <a:t>15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6CD7DE6E-820D-45EF-A369-61099860FCDE}" type="slidenum">
              <a:rPr lang="en-US"/>
              <a:pPr/>
              <a:t>16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75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D80F9602-FDB0-4750-BDD1-5015471EBE16}" type="slidenum">
              <a:rPr lang="en-US"/>
              <a:pPr/>
              <a:t>17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ED4FDAA5-F93D-4829-AA82-0905A04C641D}" type="slidenum">
              <a:rPr lang="en-US"/>
              <a:pPr/>
              <a:t>18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ED4FDAA5-F93D-4829-AA82-0905A04C641D}" type="slidenum">
              <a:rPr lang="en-US"/>
              <a:pPr/>
              <a:t>19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17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3059E52F-6AB1-42B5-BDDC-3D9963C4475D}" type="slidenum">
              <a:rPr lang="en-US"/>
              <a:pPr/>
              <a:t>21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E4B105EE-4CFB-47CA-B52F-1FAB3E864196}" type="slidenum">
              <a:rPr lang="en-US"/>
              <a:pPr/>
              <a:t>3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A3CA2F67-A706-4C12-AB90-7E7175AE330D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53698D79-BBCF-427F-9F91-1DAC946A2EF5}" type="slidenum">
              <a:rPr lang="en-US"/>
              <a:pPr/>
              <a:t>23</a:t>
            </a:fld>
            <a:endParaRPr lang="en-US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BE157232-4D97-42B4-9D96-6D97C337F35D}" type="slidenum">
              <a:rPr lang="en-US"/>
              <a:pPr/>
              <a:t>24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6EBB3BF4-4ADD-44FC-98B6-E101F91EC08D}" type="slidenum">
              <a:rPr lang="en-US"/>
              <a:pPr/>
              <a:t>25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B70E82FB-AB3E-415B-A016-563CB9FF9003}" type="slidenum">
              <a:rPr lang="en-US" altLang="en-US" sz="1200" i="0">
                <a:latin typeface="Times New Roman" panose="02020603050405020304" pitchFamily="18" charset="0"/>
              </a:rPr>
              <a:pPr/>
              <a:t>26</a:t>
            </a:fld>
            <a:endParaRPr lang="en-US" altLang="en-US" sz="1200" i="0">
              <a:latin typeface="Times New Roman" panose="02020603050405020304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30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C019FC22-5748-4B82-9726-AA82C0D1E581}" type="slidenum">
              <a:rPr lang="en-US"/>
              <a:pPr/>
              <a:t>4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2AF07128-23C2-4143-A409-C6599A08DBCC}" type="slidenum">
              <a:rPr lang="en-US"/>
              <a:pPr/>
              <a:t>5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E4B61083-D82A-4484-B862-D552CE971C01}" type="slidenum">
              <a:rPr lang="en-US"/>
              <a:pPr/>
              <a:t>6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C7FB310A-E91B-4409-8085-A72934541CF5}" type="slidenum">
              <a:rPr lang="en-US"/>
              <a:pPr/>
              <a:t>7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46289EE7-1372-42C7-8669-A28066F05D63}" type="slidenum">
              <a:rPr lang="en-US"/>
              <a:pPr/>
              <a:t>8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CAA2C69A-9726-4F9F-96A5-3DB0C92F6666}" type="slidenum">
              <a:rPr lang="en-US"/>
              <a:pPr/>
              <a:t>9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038D45F0-5212-4722-A9C8-63C645614B44}" type="slidenum">
              <a:rPr lang="en-US"/>
              <a:pPr/>
              <a:t>10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DE7B570-49AE-4587-82A5-115BE11469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0D1AB03A-F0EC-43C0-824F-D1B61DD2B7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6E076A32-F4C2-496A-B7AD-9E1E6F5DF6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Wireless Networks Spring 2005</a:t>
            </a:r>
            <a:endParaRPr lang="en-US" sz="1600" b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(#)</a:t>
            </a:r>
          </a:p>
        </p:txBody>
      </p:sp>
    </p:spTree>
    <p:extLst>
      <p:ext uri="{BB962C8B-B14F-4D97-AF65-F5344CB8AC3E}">
        <p14:creationId xmlns:p14="http://schemas.microsoft.com/office/powerpoint/2010/main" val="408176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3A375CB1-8189-457E-8A12-8B820E2E41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FAFB29D1-602B-465B-8536-B755AE9B90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EC2D403F-01CA-4514-8136-B75BD03F06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FF96768-8943-4B34-A173-DF0C944B8C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2B0C67C6-D8CF-4CB3-A26A-99482645DE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4A5DAB36-8864-40E5-B29B-5989508DF2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F1C8EED0-15A3-46B4-9084-35A09FBEF7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6BC2158-C239-441E-AD18-7EEB739EBF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2125" y="648652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81975" y="6486525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5-</a:t>
            </a:r>
            <a:fld id="{3833339C-68FC-4AAB-91E7-3EB58560F61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MS PGothic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11.m4a"/><Relationship Id="rId7" Type="http://schemas.microsoft.com/office/2011/relationships/inkAction" Target="../ink/inkAction6.xml"/><Relationship Id="rId2" Type="http://schemas.microsoft.com/office/2007/relationships/media" Target="../media/media1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7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microsoft.com/office/2011/relationships/inkAction" Target="../ink/inkAction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9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6.m4a"/><Relationship Id="rId7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microsoft.com/office/2011/relationships/inkAction" Target="../ink/inkAction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1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3.xml"/><Relationship Id="rId5" Type="http://schemas.openxmlformats.org/officeDocument/2006/relationships/image" Target="../media/image20.png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14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2.m4a"/><Relationship Id="rId7" Type="http://schemas.openxmlformats.org/officeDocument/2006/relationships/image" Target="../media/image24.wmf"/><Relationship Id="rId2" Type="http://schemas.microsoft.com/office/2007/relationships/media" Target="../media/media22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4.m4a"/><Relationship Id="rId7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12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gif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pitchFamily="34" charset="0"/>
                <a:cs typeface="Arial" pitchFamily="34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pitchFamily="34" charset="0"/>
                <a:cs typeface="Arial" pitchFamily="34" charset="0"/>
              </a:rPr>
              <a:t>5</a:t>
            </a:r>
            <a:r>
              <a:rPr lang="en-US" sz="4800" dirty="0">
                <a:solidFill>
                  <a:srgbClr val="000099"/>
                </a:solidFill>
                <a:latin typeface="Gill Sans MT" pitchFamily="34" charset="0"/>
                <a:cs typeface="Arial" pitchFamily="34" charset="0"/>
              </a:rPr>
              <a:t/>
            </a:r>
            <a:br>
              <a:rPr lang="en-US" sz="4800" dirty="0">
                <a:solidFill>
                  <a:srgbClr val="000099"/>
                </a:solidFill>
                <a:latin typeface="Gill Sans MT" pitchFamily="34" charset="0"/>
                <a:cs typeface="Arial" pitchFamily="34" charset="0"/>
              </a:rPr>
            </a:br>
            <a:r>
              <a:rPr lang="en-US" sz="4400" dirty="0" smtClean="0">
                <a:solidFill>
                  <a:srgbClr val="000099"/>
                </a:solidFill>
                <a:latin typeface="Gill Sans MT" pitchFamily="34" charset="0"/>
                <a:cs typeface="Arial" pitchFamily="34" charset="0"/>
              </a:rPr>
              <a:t>Link</a:t>
            </a:r>
            <a:r>
              <a:rPr lang="en-US" sz="4400" dirty="0" smtClean="0">
                <a:solidFill>
                  <a:srgbClr val="000099"/>
                </a:solidFill>
                <a:latin typeface="Gill Sans MT" pitchFamily="34" charset="0"/>
                <a:cs typeface="Arial" pitchFamily="34" charset="0"/>
              </a:rPr>
              <a:t> </a:t>
            </a:r>
            <a:r>
              <a:rPr lang="en-US" sz="4400" dirty="0">
                <a:solidFill>
                  <a:srgbClr val="000099"/>
                </a:solidFill>
                <a:latin typeface="Gill Sans MT" pitchFamily="34" charset="0"/>
                <a:cs typeface="Arial" pitchFamily="34" charset="0"/>
              </a:rPr>
              <a:t>Layer</a:t>
            </a:r>
          </a:p>
        </p:txBody>
      </p:sp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6184900" y="3078163"/>
            <a:ext cx="2881313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2800" i="1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  <a:t>Computer Networking: A Top Down Approach </a:t>
            </a:r>
            <a:r>
              <a:rPr lang="en-US" sz="28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  <a:t/>
            </a:r>
            <a:br>
              <a:rPr lang="en-US" sz="28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</a:br>
            <a:r>
              <a:rPr lang="en-US" sz="20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  <a:t>6</a:t>
            </a:r>
            <a:r>
              <a:rPr lang="en-US" sz="2000" baseline="300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  <a:t>th</a:t>
            </a:r>
            <a:r>
              <a:rPr lang="en-US" sz="20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  <a:t> edition </a:t>
            </a:r>
            <a:br>
              <a:rPr lang="en-US" sz="20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</a:br>
            <a:r>
              <a:rPr lang="en-US" sz="20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  <a:t>Jim Kurose, Keith Ross</a:t>
            </a:r>
            <a:br>
              <a:rPr lang="en-US" sz="20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</a:br>
            <a:r>
              <a:rPr lang="en-US" sz="20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  <a:t>Addison-Wesley</a:t>
            </a:r>
            <a:br>
              <a:rPr lang="en-US" sz="20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</a:br>
            <a:r>
              <a:rPr lang="en-US" sz="2000">
                <a:solidFill>
                  <a:srgbClr val="008000"/>
                </a:solidFill>
                <a:latin typeface="Gill Sans MT" pitchFamily="34" charset="0"/>
                <a:cs typeface="Arial" pitchFamily="34" charset="0"/>
              </a:rPr>
              <a:t>March 2012</a:t>
            </a: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53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800" b="1" dirty="0" smtClean="0">
                <a:solidFill>
                  <a:srgbClr val="002060"/>
                </a:solidFill>
                <a:cs typeface="Arial" pitchFamily="34" charset="0"/>
              </a:rPr>
              <a:t>Course Name: </a:t>
            </a:r>
          </a:p>
          <a:p>
            <a:pPr>
              <a:lnSpc>
                <a:spcPct val="85000"/>
              </a:lnSpc>
            </a:pPr>
            <a:r>
              <a:rPr lang="en-US" sz="2800" b="1" dirty="0" smtClean="0">
                <a:solidFill>
                  <a:srgbClr val="002060"/>
                </a:solidFill>
                <a:cs typeface="Arial" pitchFamily="34" charset="0"/>
              </a:rPr>
              <a:t>Computer Networks</a:t>
            </a:r>
            <a:endParaRPr lang="en-US" sz="2800" b="1" dirty="0">
              <a:solidFill>
                <a:srgbClr val="002060"/>
              </a:solidFill>
              <a:cs typeface="Arial" pitchFamily="34" charset="0"/>
            </a:endParaRPr>
          </a:p>
          <a:p>
            <a:pPr>
              <a:lnSpc>
                <a:spcPct val="85000"/>
              </a:lnSpc>
            </a:pPr>
            <a:endParaRPr lang="en-US" sz="1400" dirty="0" smtClean="0">
              <a:cs typeface="Arial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2000" b="1" dirty="0" smtClean="0">
                <a:solidFill>
                  <a:srgbClr val="CC0000"/>
                </a:solidFill>
                <a:cs typeface="Arial" pitchFamily="34" charset="0"/>
              </a:rPr>
              <a:t>Lecture by:</a:t>
            </a:r>
          </a:p>
          <a:p>
            <a:pPr>
              <a:lnSpc>
                <a:spcPct val="85000"/>
              </a:lnSpc>
            </a:pPr>
            <a:r>
              <a:rPr lang="en-US" sz="2000" b="1" dirty="0" smtClean="0">
                <a:solidFill>
                  <a:srgbClr val="CC0000"/>
                </a:solidFill>
                <a:cs typeface="Arial" pitchFamily="34" charset="0"/>
              </a:rPr>
              <a:t>Dr. </a:t>
            </a:r>
            <a:r>
              <a:rPr lang="en-US" sz="2000" b="1" dirty="0" err="1" smtClean="0">
                <a:solidFill>
                  <a:srgbClr val="CC0000"/>
                </a:solidFill>
                <a:cs typeface="Arial" pitchFamily="34" charset="0"/>
              </a:rPr>
              <a:t>Moeenuddin</a:t>
            </a:r>
            <a:r>
              <a:rPr lang="en-US" sz="2000" b="1" dirty="0" smtClean="0">
                <a:solidFill>
                  <a:srgbClr val="CC0000"/>
                </a:solidFill>
                <a:cs typeface="Arial" pitchFamily="34" charset="0"/>
              </a:rPr>
              <a:t> Tariq</a:t>
            </a:r>
            <a:endParaRPr lang="en-US" sz="2000" b="1" dirty="0">
              <a:solidFill>
                <a:srgbClr val="CC0000"/>
              </a:solidFill>
              <a:cs typeface="Arial" pitchFamily="34" charset="0"/>
            </a:endParaRPr>
          </a:p>
        </p:txBody>
      </p:sp>
      <p:pic>
        <p:nvPicPr>
          <p:cNvPr id="40966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097088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1" descr="6e_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511175"/>
            <a:ext cx="2306638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TextBox 2"/>
          <p:cNvSpPr txBox="1">
            <a:spLocks noChangeArrowheads="1"/>
          </p:cNvSpPr>
          <p:nvPr/>
        </p:nvSpPr>
        <p:spPr bwMode="auto">
          <a:xfrm>
            <a:off x="-1995488" y="3043238"/>
            <a:ext cx="184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sz="1600">
              <a:latin typeface="Tahoma" pitchFamily="34" charset="0"/>
            </a:endParaRPr>
          </a:p>
        </p:txBody>
      </p:sp>
      <p:sp>
        <p:nvSpPr>
          <p:cNvPr id="4096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1200" smtClean="0">
                <a:latin typeface="Tahoma" pitchFamily="34" charset="0"/>
              </a:rPr>
              <a:t>Network Layer</a:t>
            </a:r>
          </a:p>
        </p:txBody>
      </p:sp>
      <p:sp>
        <p:nvSpPr>
          <p:cNvPr id="409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1200">
                <a:latin typeface="Tahoma" pitchFamily="34" charset="0"/>
              </a:rPr>
              <a:t>5</a:t>
            </a:r>
            <a:r>
              <a:rPr lang="en-US" sz="1200" smtClean="0">
                <a:latin typeface="Tahoma" pitchFamily="34" charset="0"/>
              </a:rPr>
              <a:t>-</a:t>
            </a:r>
            <a:fld id="{7A350CAD-3496-44E8-B9BC-576B9F624F6E}" type="slidenum">
              <a:rPr lang="en-US" sz="1200" smtClean="0">
                <a:latin typeface="Tahoma" pitchFamily="34" charset="0"/>
              </a:rPr>
              <a:pPr/>
              <a:t>1</a:t>
            </a:fld>
            <a:endParaRPr lang="en-US" sz="1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8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2D73840A-A0F2-4516-B36B-45BD99E19EFD}" type="slidenum">
              <a:rPr lang="en-US"/>
              <a:pPr/>
              <a:t>10</a:t>
            </a:fld>
            <a:endParaRPr lang="en-US"/>
          </a:p>
        </p:txBody>
      </p:sp>
      <p:pic>
        <p:nvPicPr>
          <p:cNvPr id="93187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0713" y="950913"/>
            <a:ext cx="5942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08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Pure (unslotted) </a:t>
            </a:r>
            <a:r>
              <a:rPr lang="en-US" sz="4000">
                <a:ea typeface="ＭＳ Ｐゴシック" charset="0"/>
                <a:cs typeface="+mj-cs"/>
              </a:rPr>
              <a:t>ALOHA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22400"/>
            <a:ext cx="83439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unslotted Aloha: simpler, no synchronization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when frame first arrives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 transmit immediately 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collision probability increases: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frame sent at t</a:t>
            </a:r>
            <a:r>
              <a:rPr lang="en-US" baseline="-25000">
                <a:ea typeface="ＭＳ Ｐゴシック" charset="0"/>
              </a:rPr>
              <a:t>0</a:t>
            </a:r>
            <a:r>
              <a:rPr lang="en-US">
                <a:ea typeface="ＭＳ Ｐゴシック" charset="0"/>
              </a:rPr>
              <a:t> collides with other frames sent in [t</a:t>
            </a:r>
            <a:r>
              <a:rPr lang="en-US" baseline="-25000">
                <a:ea typeface="ＭＳ Ｐゴシック" charset="0"/>
              </a:rPr>
              <a:t>0</a:t>
            </a:r>
            <a:r>
              <a:rPr lang="en-US">
                <a:ea typeface="ＭＳ Ｐゴシック" charset="0"/>
              </a:rPr>
              <a:t>-1,t</a:t>
            </a:r>
            <a:r>
              <a:rPr lang="en-US" baseline="-25000">
                <a:ea typeface="ＭＳ Ｐゴシック" charset="0"/>
              </a:rPr>
              <a:t>0</a:t>
            </a:r>
            <a:r>
              <a:rPr lang="en-US">
                <a:ea typeface="ＭＳ Ｐゴシック" charset="0"/>
              </a:rPr>
              <a:t>+1]</a:t>
            </a:r>
          </a:p>
        </p:txBody>
      </p:sp>
      <p:pic>
        <p:nvPicPr>
          <p:cNvPr id="93190" name="Picture 4" descr="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47738" y="3871913"/>
            <a:ext cx="62801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7960" y="1981080"/>
              <a:ext cx="4934520" cy="358200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8600" y="1971720"/>
                <a:ext cx="4953240" cy="3600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76"/>
    </mc:Choice>
    <mc:Fallback xmlns="">
      <p:transition spd="slow" advTm="199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2E942C65-1B58-478A-BB1E-6485E4F45332}" type="slidenum">
              <a:rPr lang="en-US"/>
              <a:pPr/>
              <a:t>11</a:t>
            </a:fld>
            <a:endParaRPr lang="en-US"/>
          </a:p>
        </p:txBody>
      </p:sp>
      <p:pic>
        <p:nvPicPr>
          <p:cNvPr id="95235" name="Picture 6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0388" y="857250"/>
            <a:ext cx="5027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153988"/>
            <a:ext cx="7772400" cy="9620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Pure </a:t>
            </a:r>
            <a:r>
              <a:rPr lang="en-US" sz="4000" dirty="0">
                <a:ea typeface="ＭＳ Ｐゴシック" charset="0"/>
                <a:cs typeface="+mj-cs"/>
              </a:rPr>
              <a:t>ALOHA</a:t>
            </a:r>
            <a:r>
              <a:rPr lang="en-US" dirty="0">
                <a:ea typeface="ＭＳ Ｐゴシック" charset="0"/>
                <a:cs typeface="+mj-cs"/>
              </a:rPr>
              <a:t> efficiency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3725" y="1328737"/>
            <a:ext cx="7912969" cy="5035117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8" y="1328738"/>
            <a:ext cx="7946306" cy="50351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1840" y="2317680"/>
              <a:ext cx="4870800" cy="391824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2480" y="2308320"/>
                <a:ext cx="4889520" cy="3936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359"/>
    </mc:Choice>
    <mc:Fallback xmlns="">
      <p:transition spd="slow" advTm="300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457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51944178-105B-4042-A14E-5AC728FD336A}" type="slidenum">
              <a:rPr lang="en-US"/>
              <a:pPr/>
              <a:t>12</a:t>
            </a:fld>
            <a:endParaRPr lang="en-US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Slotted </a:t>
            </a:r>
            <a:r>
              <a:rPr lang="en-US" sz="4000">
                <a:ea typeface="ＭＳ Ｐゴシック" charset="0"/>
                <a:cs typeface="+mj-cs"/>
              </a:rPr>
              <a:t>ALOHA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4038" y="1522413"/>
            <a:ext cx="3989387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assumptions: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all frames same size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time divided into equal size slots (time to transmit 1 frame)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nodes start to transmit only slot beginning 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nodes are synchronized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if 2 or more nodes transmit in slot, all nodes detect collision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500188"/>
            <a:ext cx="433228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operation: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when node obtains fresh frame, transmits in next slot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>
                <a:ea typeface="ＭＳ Ｐゴシック" charset="0"/>
              </a:rPr>
              <a:t>if no collision:</a:t>
            </a:r>
            <a:r>
              <a:rPr lang="en-US">
                <a:ea typeface="ＭＳ Ｐゴシック" charset="0"/>
              </a:rPr>
              <a:t> node can send new frame in next slot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>
                <a:ea typeface="ＭＳ Ｐゴシック" charset="0"/>
              </a:rPr>
              <a:t>if collision:</a:t>
            </a:r>
            <a:r>
              <a:rPr lang="en-US">
                <a:ea typeface="ＭＳ Ｐゴシック" charset="0"/>
              </a:rPr>
              <a:t> node retransmits frame in each subsequent slot with prob. p until success</a:t>
            </a:r>
          </a:p>
        </p:txBody>
      </p:sp>
      <p:pic>
        <p:nvPicPr>
          <p:cNvPr id="87046" name="Picture 7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6900" y="920750"/>
            <a:ext cx="3656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2720" y="3409920"/>
              <a:ext cx="2673720" cy="64800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360" y="3400560"/>
                <a:ext cx="2692440" cy="666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47"/>
    </mc:Choice>
    <mc:Fallback xmlns="">
      <p:transition spd="slow" advTm="101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113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560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F2346163-42CC-4F16-8842-2029BC233429}" type="slidenum">
              <a:rPr lang="en-US"/>
              <a:pPr/>
              <a:t>13</a:t>
            </a:fld>
            <a:endParaRPr lang="en-US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3335338"/>
            <a:ext cx="3810000" cy="320357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Pros: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single active node can continuously transmit at full rate of channel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highly decentralized: only slots in nodes need to be in sync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simple</a:t>
            </a:r>
          </a:p>
          <a:p>
            <a:pPr>
              <a:buFont typeface="Wingdings" charset="0"/>
              <a:buChar char="v"/>
              <a:defRPr/>
            </a:pPr>
            <a:endParaRPr lang="en-US" sz="2400">
              <a:ea typeface="ＭＳ Ｐゴシック" charset="0"/>
              <a:cs typeface="+mn-cs"/>
            </a:endParaRP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3313113"/>
            <a:ext cx="3810000" cy="32004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Cons: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collisions, wasting slots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idle slots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nodes may be able to detect collision in less than time to transmit packet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clock synchronization</a:t>
            </a:r>
          </a:p>
        </p:txBody>
      </p:sp>
      <p:sp>
        <p:nvSpPr>
          <p:cNvPr id="25606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Slotted </a:t>
            </a:r>
            <a:r>
              <a:rPr lang="en-US" sz="4000">
                <a:ea typeface="ＭＳ Ｐゴシック" charset="0"/>
                <a:cs typeface="+mj-cs"/>
              </a:rPr>
              <a:t>ALOHA</a:t>
            </a:r>
          </a:p>
        </p:txBody>
      </p:sp>
      <p:pic>
        <p:nvPicPr>
          <p:cNvPr id="89094" name="Picture 6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900" y="920750"/>
            <a:ext cx="3656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9095" name="Group 64"/>
          <p:cNvGrpSpPr>
            <a:grpSpLocks/>
          </p:cNvGrpSpPr>
          <p:nvPr/>
        </p:nvGrpSpPr>
        <p:grpSpPr bwMode="auto">
          <a:xfrm>
            <a:off x="1028700" y="1350963"/>
            <a:ext cx="6053138" cy="1938337"/>
            <a:chOff x="648" y="899"/>
            <a:chExt cx="3813" cy="1221"/>
          </a:xfrm>
        </p:grpSpPr>
        <p:grpSp>
          <p:nvGrpSpPr>
            <p:cNvPr id="89096" name="Group 9"/>
            <p:cNvGrpSpPr>
              <a:grpSpLocks/>
            </p:cNvGrpSpPr>
            <p:nvPr/>
          </p:nvGrpSpPr>
          <p:grpSpPr bwMode="auto">
            <a:xfrm>
              <a:off x="1193" y="899"/>
              <a:ext cx="283" cy="192"/>
              <a:chOff x="1185" y="903"/>
              <a:chExt cx="283" cy="192"/>
            </a:xfrm>
          </p:grpSpPr>
          <p:sp>
            <p:nvSpPr>
              <p:cNvPr id="25660" name="Rectangle 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61" name="Text Box 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097" name="Group 10"/>
            <p:cNvGrpSpPr>
              <a:grpSpLocks/>
            </p:cNvGrpSpPr>
            <p:nvPr/>
          </p:nvGrpSpPr>
          <p:grpSpPr bwMode="auto">
            <a:xfrm>
              <a:off x="1811" y="901"/>
              <a:ext cx="283" cy="192"/>
              <a:chOff x="1185" y="903"/>
              <a:chExt cx="283" cy="192"/>
            </a:xfrm>
          </p:grpSpPr>
          <p:sp>
            <p:nvSpPr>
              <p:cNvPr id="25658" name="Rectangle 11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59" name="Text Box 12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098" name="Group 13"/>
            <p:cNvGrpSpPr>
              <a:grpSpLocks/>
            </p:cNvGrpSpPr>
            <p:nvPr/>
          </p:nvGrpSpPr>
          <p:grpSpPr bwMode="auto">
            <a:xfrm>
              <a:off x="2779" y="902"/>
              <a:ext cx="283" cy="192"/>
              <a:chOff x="1185" y="903"/>
              <a:chExt cx="283" cy="192"/>
            </a:xfrm>
          </p:grpSpPr>
          <p:sp>
            <p:nvSpPr>
              <p:cNvPr id="25656" name="Rectangle 14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57" name="Text Box 15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099" name="Group 16"/>
            <p:cNvGrpSpPr>
              <a:grpSpLocks/>
            </p:cNvGrpSpPr>
            <p:nvPr/>
          </p:nvGrpSpPr>
          <p:grpSpPr bwMode="auto">
            <a:xfrm>
              <a:off x="3419" y="899"/>
              <a:ext cx="283" cy="192"/>
              <a:chOff x="1185" y="903"/>
              <a:chExt cx="283" cy="192"/>
            </a:xfrm>
          </p:grpSpPr>
          <p:sp>
            <p:nvSpPr>
              <p:cNvPr id="25654" name="Rectangle 1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55" name="Text Box 1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100" name="Group 24"/>
            <p:cNvGrpSpPr>
              <a:grpSpLocks/>
            </p:cNvGrpSpPr>
            <p:nvPr/>
          </p:nvGrpSpPr>
          <p:grpSpPr bwMode="auto">
            <a:xfrm>
              <a:off x="1194" y="1225"/>
              <a:ext cx="283" cy="192"/>
              <a:chOff x="4584" y="1229"/>
              <a:chExt cx="283" cy="192"/>
            </a:xfrm>
          </p:grpSpPr>
          <p:sp>
            <p:nvSpPr>
              <p:cNvPr id="25652" name="Rectangle 20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53" name="Text Box 21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89101" name="Group 31"/>
            <p:cNvGrpSpPr>
              <a:grpSpLocks/>
            </p:cNvGrpSpPr>
            <p:nvPr/>
          </p:nvGrpSpPr>
          <p:grpSpPr bwMode="auto">
            <a:xfrm>
              <a:off x="1195" y="1546"/>
              <a:ext cx="283" cy="192"/>
              <a:chOff x="4827" y="1591"/>
              <a:chExt cx="283" cy="192"/>
            </a:xfrm>
          </p:grpSpPr>
          <p:sp>
            <p:nvSpPr>
              <p:cNvPr id="25650" name="Rectangle 22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51" name="Text Box 23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3</a:t>
                </a:r>
              </a:p>
            </p:txBody>
          </p:sp>
        </p:grpSp>
        <p:grpSp>
          <p:nvGrpSpPr>
            <p:cNvPr id="89102" name="Group 25"/>
            <p:cNvGrpSpPr>
              <a:grpSpLocks/>
            </p:cNvGrpSpPr>
            <p:nvPr/>
          </p:nvGrpSpPr>
          <p:grpSpPr bwMode="auto">
            <a:xfrm>
              <a:off x="1817" y="1226"/>
              <a:ext cx="283" cy="192"/>
              <a:chOff x="4584" y="1229"/>
              <a:chExt cx="283" cy="192"/>
            </a:xfrm>
          </p:grpSpPr>
          <p:sp>
            <p:nvSpPr>
              <p:cNvPr id="25648" name="Rectangle 26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49" name="Text Box 27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89103" name="Group 28"/>
            <p:cNvGrpSpPr>
              <a:grpSpLocks/>
            </p:cNvGrpSpPr>
            <p:nvPr/>
          </p:nvGrpSpPr>
          <p:grpSpPr bwMode="auto">
            <a:xfrm>
              <a:off x="2143" y="1227"/>
              <a:ext cx="283" cy="192"/>
              <a:chOff x="4584" y="1229"/>
              <a:chExt cx="283" cy="192"/>
            </a:xfrm>
          </p:grpSpPr>
          <p:sp>
            <p:nvSpPr>
              <p:cNvPr id="25646" name="Rectangle 29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47" name="Text Box 30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89104" name="Group 32"/>
            <p:cNvGrpSpPr>
              <a:grpSpLocks/>
            </p:cNvGrpSpPr>
            <p:nvPr/>
          </p:nvGrpSpPr>
          <p:grpSpPr bwMode="auto">
            <a:xfrm>
              <a:off x="2780" y="1547"/>
              <a:ext cx="283" cy="192"/>
              <a:chOff x="4827" y="1591"/>
              <a:chExt cx="283" cy="192"/>
            </a:xfrm>
          </p:grpSpPr>
          <p:sp>
            <p:nvSpPr>
              <p:cNvPr id="25644" name="Rectangle 33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45" name="Text Box 34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3</a:t>
                </a:r>
              </a:p>
            </p:txBody>
          </p:sp>
        </p:grpSp>
        <p:grpSp>
          <p:nvGrpSpPr>
            <p:cNvPr id="89105" name="Group 35"/>
            <p:cNvGrpSpPr>
              <a:grpSpLocks/>
            </p:cNvGrpSpPr>
            <p:nvPr/>
          </p:nvGrpSpPr>
          <p:grpSpPr bwMode="auto">
            <a:xfrm>
              <a:off x="3732" y="1548"/>
              <a:ext cx="283" cy="192"/>
              <a:chOff x="4827" y="1591"/>
              <a:chExt cx="283" cy="192"/>
            </a:xfrm>
          </p:grpSpPr>
          <p:sp>
            <p:nvSpPr>
              <p:cNvPr id="25642" name="Rectangle 36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5643" name="Text Box 37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smtClean="0">
                    <a:latin typeface="Arial" charset="0"/>
                  </a:rPr>
                  <a:t>3</a:t>
                </a:r>
              </a:p>
            </p:txBody>
          </p:sp>
        </p:grpSp>
        <p:sp>
          <p:nvSpPr>
            <p:cNvPr id="25619" name="Text Box 38"/>
            <p:cNvSpPr txBox="1">
              <a:spLocks noChangeArrowheads="1"/>
            </p:cNvSpPr>
            <p:nvPr/>
          </p:nvSpPr>
          <p:spPr bwMode="auto">
            <a:xfrm>
              <a:off x="659" y="921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smtClean="0">
                  <a:latin typeface="Arial" charset="0"/>
                </a:rPr>
                <a:t>node 1</a:t>
              </a:r>
            </a:p>
          </p:txBody>
        </p:sp>
        <p:sp>
          <p:nvSpPr>
            <p:cNvPr id="25620" name="Text Box 39"/>
            <p:cNvSpPr txBox="1">
              <a:spLocks noChangeArrowheads="1"/>
            </p:cNvSpPr>
            <p:nvPr/>
          </p:nvSpPr>
          <p:spPr bwMode="auto">
            <a:xfrm>
              <a:off x="648" y="1245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smtClean="0">
                  <a:latin typeface="Arial" charset="0"/>
                </a:rPr>
                <a:t>node 2</a:t>
              </a:r>
            </a:p>
          </p:txBody>
        </p:sp>
        <p:sp>
          <p:nvSpPr>
            <p:cNvPr id="25621" name="Text Box 40"/>
            <p:cNvSpPr txBox="1">
              <a:spLocks noChangeArrowheads="1"/>
            </p:cNvSpPr>
            <p:nvPr/>
          </p:nvSpPr>
          <p:spPr bwMode="auto">
            <a:xfrm>
              <a:off x="677" y="1562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smtClean="0">
                  <a:latin typeface="Arial" charset="0"/>
                </a:rPr>
                <a:t>node 3</a:t>
              </a:r>
            </a:p>
          </p:txBody>
        </p:sp>
        <p:sp>
          <p:nvSpPr>
            <p:cNvPr id="25622" name="Line 41"/>
            <p:cNvSpPr>
              <a:spLocks noChangeShapeType="1"/>
            </p:cNvSpPr>
            <p:nvPr/>
          </p:nvSpPr>
          <p:spPr bwMode="auto">
            <a:xfrm>
              <a:off x="1179" y="1882"/>
              <a:ext cx="3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23" name="Line 42"/>
            <p:cNvSpPr>
              <a:spLocks noChangeShapeType="1"/>
            </p:cNvSpPr>
            <p:nvPr/>
          </p:nvSpPr>
          <p:spPr bwMode="auto">
            <a:xfrm>
              <a:off x="1181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24" name="Line 43"/>
            <p:cNvSpPr>
              <a:spLocks noChangeShapeType="1"/>
            </p:cNvSpPr>
            <p:nvPr/>
          </p:nvSpPr>
          <p:spPr bwMode="auto">
            <a:xfrm>
              <a:off x="1496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25" name="Line 44"/>
            <p:cNvSpPr>
              <a:spLocks noChangeShapeType="1"/>
            </p:cNvSpPr>
            <p:nvPr/>
          </p:nvSpPr>
          <p:spPr bwMode="auto">
            <a:xfrm>
              <a:off x="1813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26" name="Line 45"/>
            <p:cNvSpPr>
              <a:spLocks noChangeShapeType="1"/>
            </p:cNvSpPr>
            <p:nvPr/>
          </p:nvSpPr>
          <p:spPr bwMode="auto">
            <a:xfrm>
              <a:off x="2132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27" name="Line 46"/>
            <p:cNvSpPr>
              <a:spLocks noChangeShapeType="1"/>
            </p:cNvSpPr>
            <p:nvPr/>
          </p:nvSpPr>
          <p:spPr bwMode="auto">
            <a:xfrm>
              <a:off x="2450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28" name="Line 47"/>
            <p:cNvSpPr>
              <a:spLocks noChangeShapeType="1"/>
            </p:cNvSpPr>
            <p:nvPr/>
          </p:nvSpPr>
          <p:spPr bwMode="auto">
            <a:xfrm>
              <a:off x="2770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29" name="Line 48"/>
            <p:cNvSpPr>
              <a:spLocks noChangeShapeType="1"/>
            </p:cNvSpPr>
            <p:nvPr/>
          </p:nvSpPr>
          <p:spPr bwMode="auto">
            <a:xfrm>
              <a:off x="3088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30" name="Line 49"/>
            <p:cNvSpPr>
              <a:spLocks noChangeShapeType="1"/>
            </p:cNvSpPr>
            <p:nvPr/>
          </p:nvSpPr>
          <p:spPr bwMode="auto">
            <a:xfrm>
              <a:off x="3406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31" name="Line 50"/>
            <p:cNvSpPr>
              <a:spLocks noChangeShapeType="1"/>
            </p:cNvSpPr>
            <p:nvPr/>
          </p:nvSpPr>
          <p:spPr bwMode="auto">
            <a:xfrm>
              <a:off x="3726" y="1815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32" name="Line 51"/>
            <p:cNvSpPr>
              <a:spLocks noChangeShapeType="1"/>
            </p:cNvSpPr>
            <p:nvPr/>
          </p:nvSpPr>
          <p:spPr bwMode="auto">
            <a:xfrm>
              <a:off x="4034" y="1813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5633" name="Text Box 54"/>
            <p:cNvSpPr txBox="1">
              <a:spLocks noChangeArrowheads="1"/>
            </p:cNvSpPr>
            <p:nvPr/>
          </p:nvSpPr>
          <p:spPr bwMode="auto">
            <a:xfrm>
              <a:off x="1220" y="1883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smtClean="0">
                  <a:solidFill>
                    <a:srgbClr val="000099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25634" name="Text Box 55"/>
            <p:cNvSpPr txBox="1">
              <a:spLocks noChangeArrowheads="1"/>
            </p:cNvSpPr>
            <p:nvPr/>
          </p:nvSpPr>
          <p:spPr bwMode="auto">
            <a:xfrm>
              <a:off x="1862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smtClean="0">
                  <a:solidFill>
                    <a:srgbClr val="000099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25635" name="Text Box 56"/>
            <p:cNvSpPr txBox="1">
              <a:spLocks noChangeArrowheads="1"/>
            </p:cNvSpPr>
            <p:nvPr/>
          </p:nvSpPr>
          <p:spPr bwMode="auto">
            <a:xfrm>
              <a:off x="2816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smtClean="0">
                  <a:solidFill>
                    <a:srgbClr val="000099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25636" name="Text Box 58"/>
            <p:cNvSpPr txBox="1">
              <a:spLocks noChangeArrowheads="1"/>
            </p:cNvSpPr>
            <p:nvPr/>
          </p:nvSpPr>
          <p:spPr bwMode="auto">
            <a:xfrm>
              <a:off x="218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smtClean="0">
                  <a:solidFill>
                    <a:srgbClr val="000099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25637" name="Text Box 59"/>
            <p:cNvSpPr txBox="1">
              <a:spLocks noChangeArrowheads="1"/>
            </p:cNvSpPr>
            <p:nvPr/>
          </p:nvSpPr>
          <p:spPr bwMode="auto">
            <a:xfrm>
              <a:off x="344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smtClean="0">
                  <a:solidFill>
                    <a:srgbClr val="000099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25638" name="Text Box 60"/>
            <p:cNvSpPr txBox="1">
              <a:spLocks noChangeArrowheads="1"/>
            </p:cNvSpPr>
            <p:nvPr/>
          </p:nvSpPr>
          <p:spPr bwMode="auto">
            <a:xfrm>
              <a:off x="3752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smtClean="0">
                  <a:solidFill>
                    <a:srgbClr val="000099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25639" name="Text Box 61"/>
            <p:cNvSpPr txBox="1">
              <a:spLocks noChangeArrowheads="1"/>
            </p:cNvSpPr>
            <p:nvPr/>
          </p:nvSpPr>
          <p:spPr bwMode="auto">
            <a:xfrm>
              <a:off x="1544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smtClean="0">
                  <a:solidFill>
                    <a:srgbClr val="000099"/>
                  </a:solidFill>
                  <a:latin typeface="Arial" charset="0"/>
                </a:rPr>
                <a:t>E</a:t>
              </a:r>
            </a:p>
          </p:txBody>
        </p:sp>
        <p:sp>
          <p:nvSpPr>
            <p:cNvPr id="25640" name="Text Box 62"/>
            <p:cNvSpPr txBox="1">
              <a:spLocks noChangeArrowheads="1"/>
            </p:cNvSpPr>
            <p:nvPr/>
          </p:nvSpPr>
          <p:spPr bwMode="auto">
            <a:xfrm>
              <a:off x="250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smtClean="0">
                  <a:solidFill>
                    <a:srgbClr val="000099"/>
                  </a:solidFill>
                  <a:latin typeface="Arial" charset="0"/>
                </a:rPr>
                <a:t>E</a:t>
              </a:r>
            </a:p>
          </p:txBody>
        </p:sp>
        <p:sp>
          <p:nvSpPr>
            <p:cNvPr id="25641" name="Text Box 63"/>
            <p:cNvSpPr txBox="1">
              <a:spLocks noChangeArrowheads="1"/>
            </p:cNvSpPr>
            <p:nvPr/>
          </p:nvSpPr>
          <p:spPr bwMode="auto">
            <a:xfrm>
              <a:off x="313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smtClean="0">
                  <a:solidFill>
                    <a:srgbClr val="000099"/>
                  </a:solidFill>
                  <a:latin typeface="Arial" charset="0"/>
                </a:rPr>
                <a:t>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6840" y="2330280"/>
              <a:ext cx="5328000" cy="377244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7480" y="2320920"/>
                <a:ext cx="5346720" cy="3791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531"/>
    </mc:Choice>
    <mc:Fallback xmlns="">
      <p:transition spd="slow" advTm="219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66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FF7DA82D-7B7D-4E77-B39E-2DD04AFFF4C2}" type="slidenum">
              <a:rPr lang="en-US"/>
              <a:pPr/>
              <a:t>14</a:t>
            </a:fld>
            <a:endParaRPr lang="en-US"/>
          </a:p>
        </p:txBody>
      </p:sp>
      <p:sp>
        <p:nvSpPr>
          <p:cNvPr id="26633" name="Rectangle 17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7602538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Slotted </a:t>
            </a:r>
            <a:r>
              <a:rPr lang="en-US" sz="4000">
                <a:ea typeface="ＭＳ Ｐゴシック" charset="0"/>
                <a:cs typeface="+mj-cs"/>
              </a:rPr>
              <a:t>ALOHA: efficiency</a:t>
            </a:r>
          </a:p>
        </p:txBody>
      </p:sp>
      <p:pic>
        <p:nvPicPr>
          <p:cNvPr id="91145" name="Picture 18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900" y="920750"/>
            <a:ext cx="577056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1093788"/>
            <a:ext cx="8783781" cy="5258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27440" y="1739880"/>
              <a:ext cx="3867480" cy="316908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8080" y="1730520"/>
                <a:ext cx="3886200" cy="3187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612"/>
    </mc:Choice>
    <mc:Fallback xmlns="">
      <p:transition spd="slow" advTm="269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B12B1675-2DF9-4365-A156-91AAD5B7DE3D}" type="slidenum">
              <a:rPr lang="en-US"/>
              <a:pPr/>
              <a:t>15</a:t>
            </a:fld>
            <a:endParaRPr lang="en-US"/>
          </a:p>
        </p:txBody>
      </p:sp>
      <p:pic>
        <p:nvPicPr>
          <p:cNvPr id="97283" name="Picture 4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838" y="10048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228600"/>
            <a:ext cx="846455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CSMA (carrier sense multiple access)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6525" y="1662113"/>
            <a:ext cx="6467475" cy="324643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3200" i="1" smtClean="0">
                <a:solidFill>
                  <a:srgbClr val="CC0000"/>
                </a:solidFill>
              </a:rPr>
              <a:t>CSMA</a:t>
            </a:r>
            <a:r>
              <a:rPr lang="en-US" sz="3200" smtClean="0">
                <a:solidFill>
                  <a:srgbClr val="FF0000"/>
                </a:solidFill>
              </a:rPr>
              <a:t>:</a:t>
            </a:r>
            <a:r>
              <a:rPr lang="en-US" smtClean="0"/>
              <a:t> listen before transmit:</a:t>
            </a:r>
          </a:p>
          <a:p>
            <a:pPr>
              <a:buFont typeface="Wingdings" pitchFamily="2" charset="2"/>
              <a:buNone/>
            </a:pPr>
            <a:r>
              <a:rPr lang="en-US" sz="2400" smtClean="0">
                <a:solidFill>
                  <a:srgbClr val="000099"/>
                </a:solidFill>
              </a:rPr>
              <a:t>if channel sensed idle:</a:t>
            </a:r>
            <a:r>
              <a:rPr lang="en-US" sz="2400" smtClean="0"/>
              <a:t> transmit entire frame</a:t>
            </a:r>
          </a:p>
          <a:p>
            <a:r>
              <a:rPr lang="en-US" sz="2400" smtClean="0">
                <a:solidFill>
                  <a:srgbClr val="000099"/>
                </a:solidFill>
              </a:rPr>
              <a:t>if channel sensed busy</a:t>
            </a:r>
            <a:r>
              <a:rPr lang="en-US" sz="2400" smtClean="0"/>
              <a:t>, defer transmission </a:t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endParaRPr lang="en-US" sz="2400" smtClean="0"/>
          </a:p>
          <a:p>
            <a:r>
              <a:rPr lang="en-US" sz="2400" smtClean="0"/>
              <a:t>human analogy: don</a:t>
            </a:r>
            <a:r>
              <a:rPr lang="ja-JP" altLang="en-US" sz="2400" smtClean="0"/>
              <a:t>’</a:t>
            </a:r>
            <a:r>
              <a:rPr lang="en-US" altLang="ja-JP" sz="2400" smtClean="0"/>
              <a:t>t interrupt others!</a:t>
            </a:r>
            <a:endParaRPr lang="en-US" sz="2400" smtClean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2680" y="4489560"/>
              <a:ext cx="3403800" cy="100980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320" y="4480200"/>
                <a:ext cx="3422520" cy="1028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54"/>
    </mc:Choice>
    <mc:Fallback xmlns="">
      <p:transition spd="slow" advTm="130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B12B1675-2DF9-4365-A156-91AAD5B7DE3D}" type="slidenum">
              <a:rPr lang="en-US"/>
              <a:pPr/>
              <a:t>16</a:t>
            </a:fld>
            <a:endParaRPr lang="en-US"/>
          </a:p>
        </p:txBody>
      </p:sp>
      <p:pic>
        <p:nvPicPr>
          <p:cNvPr id="97283" name="Picture 4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838" y="10048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228600"/>
            <a:ext cx="846455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CSMA (carrier sense multiple access)</a:t>
            </a:r>
            <a:endParaRPr lang="en-US">
              <a:ea typeface="ＭＳ Ｐゴシック" charset="0"/>
              <a:cs typeface="+mj-cs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1177925"/>
            <a:ext cx="7758545" cy="5308599"/>
          </a:xfr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"/>
    </mc:Choice>
    <mc:Fallback xmlns="">
      <p:transition spd="slow" advTm="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07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3DEF34CE-1007-49B1-B697-0FCDA25E9D26}" type="slidenum">
              <a:rPr lang="en-US"/>
              <a:pPr/>
              <a:t>17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CSMA collisions</a:t>
            </a:r>
          </a:p>
        </p:txBody>
      </p:sp>
      <p:sp>
        <p:nvSpPr>
          <p:cNvPr id="30725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597275" cy="4648200"/>
          </a:xfrm>
        </p:spPr>
        <p:txBody>
          <a:bodyPr/>
          <a:lstStyle/>
          <a:p>
            <a:r>
              <a:rPr lang="en-US" sz="2400" smtClean="0">
                <a:solidFill>
                  <a:srgbClr val="990033"/>
                </a:solidFill>
              </a:rPr>
              <a:t>collisions </a:t>
            </a:r>
            <a:r>
              <a:rPr lang="en-US" sz="2400" i="1" smtClean="0">
                <a:solidFill>
                  <a:srgbClr val="990033"/>
                </a:solidFill>
              </a:rPr>
              <a:t>can</a:t>
            </a:r>
            <a:r>
              <a:rPr lang="en-US" sz="2400" smtClean="0">
                <a:solidFill>
                  <a:srgbClr val="990033"/>
                </a:solidFill>
              </a:rPr>
              <a:t> still occur: </a:t>
            </a:r>
            <a:r>
              <a:rPr lang="en-US" sz="2400" smtClean="0"/>
              <a:t>propagation delay means  two nodes may not hear each other</a:t>
            </a:r>
            <a:r>
              <a:rPr lang="ja-JP" altLang="en-US" sz="2400" smtClean="0"/>
              <a:t>’</a:t>
            </a:r>
            <a:r>
              <a:rPr lang="en-US" altLang="ja-JP" sz="2400" smtClean="0"/>
              <a:t>s transmission</a:t>
            </a:r>
          </a:p>
          <a:p>
            <a:r>
              <a:rPr lang="en-US" sz="2400" smtClean="0">
                <a:solidFill>
                  <a:srgbClr val="990033"/>
                </a:solidFill>
              </a:rPr>
              <a:t>collision: </a:t>
            </a:r>
            <a:r>
              <a:rPr lang="en-US" sz="2400" smtClean="0"/>
              <a:t>entire packet transmission time wasted</a:t>
            </a:r>
          </a:p>
          <a:p>
            <a:pPr lvl="1"/>
            <a:r>
              <a:rPr lang="en-US" sz="2000" smtClean="0"/>
              <a:t>distance &amp; propagation delay play role in in determining collision probability</a:t>
            </a:r>
          </a:p>
          <a:p>
            <a:pPr lvl="1"/>
            <a:endParaRPr lang="en-US" sz="2000" smtClean="0"/>
          </a:p>
        </p:txBody>
      </p:sp>
      <p:sp>
        <p:nvSpPr>
          <p:cNvPr id="30726" name="Rectangle 10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Wingdings" charset="0"/>
              <a:buChar char="v"/>
              <a:defRPr/>
            </a:pPr>
            <a:endParaRPr lang="en-US" sz="2400">
              <a:ea typeface="ＭＳ Ｐゴシック" charset="0"/>
              <a:cs typeface="+mn-cs"/>
            </a:endParaRPr>
          </a:p>
        </p:txBody>
      </p:sp>
      <p:pic>
        <p:nvPicPr>
          <p:cNvPr id="99334" name="Picture 3" descr="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43413" y="1322388"/>
            <a:ext cx="4287837" cy="504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Rectangle 6"/>
          <p:cNvSpPr>
            <a:spLocks noChangeArrowheads="1"/>
          </p:cNvSpPr>
          <p:nvPr/>
        </p:nvSpPr>
        <p:spPr bwMode="auto">
          <a:xfrm>
            <a:off x="5521325" y="8842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0">
                <a:latin typeface="Arial" charset="0"/>
                <a:ea typeface="ＭＳ Ｐゴシック" charset="0"/>
              </a:rPr>
              <a:t>spatial layout of nodes </a:t>
            </a:r>
            <a:endParaRPr lang="en-US" sz="2000" i="0">
              <a:latin typeface="Arial" charset="0"/>
              <a:ea typeface="ＭＳ Ｐゴシック" charset="0"/>
            </a:endParaRPr>
          </a:p>
        </p:txBody>
      </p:sp>
      <p:pic>
        <p:nvPicPr>
          <p:cNvPr id="99336" name="Picture 8" descr="underline_base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4363" y="1012825"/>
            <a:ext cx="3943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311" name="Rectangle 87"/>
          <p:cNvSpPr>
            <a:spLocks noChangeArrowheads="1"/>
          </p:cNvSpPr>
          <p:nvPr/>
        </p:nvSpPr>
        <p:spPr bwMode="auto">
          <a:xfrm>
            <a:off x="4827588" y="2552700"/>
            <a:ext cx="3736975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80312" name="Rectangle 88"/>
          <p:cNvSpPr>
            <a:spLocks noChangeArrowheads="1"/>
          </p:cNvSpPr>
          <p:nvPr/>
        </p:nvSpPr>
        <p:spPr bwMode="auto">
          <a:xfrm>
            <a:off x="4835525" y="2809875"/>
            <a:ext cx="3725863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80314" name="Rectangle 90"/>
          <p:cNvSpPr>
            <a:spLocks noChangeArrowheads="1"/>
          </p:cNvSpPr>
          <p:nvPr/>
        </p:nvSpPr>
        <p:spPr bwMode="auto">
          <a:xfrm>
            <a:off x="4797425" y="3062288"/>
            <a:ext cx="3763963" cy="1624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80315" name="Rectangle 91"/>
          <p:cNvSpPr>
            <a:spLocks noChangeArrowheads="1"/>
          </p:cNvSpPr>
          <p:nvPr/>
        </p:nvSpPr>
        <p:spPr bwMode="auto">
          <a:xfrm>
            <a:off x="4770438" y="4670425"/>
            <a:ext cx="3789362" cy="1635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30734" name="Rectangle 92"/>
          <p:cNvSpPr>
            <a:spLocks noChangeArrowheads="1"/>
          </p:cNvSpPr>
          <p:nvPr/>
        </p:nvSpPr>
        <p:spPr bwMode="auto">
          <a:xfrm>
            <a:off x="4764088" y="1254125"/>
            <a:ext cx="4040187" cy="1301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99342" name="Group 98"/>
          <p:cNvGrpSpPr>
            <a:grpSpLocks/>
          </p:cNvGrpSpPr>
          <p:nvPr/>
        </p:nvGrpSpPr>
        <p:grpSpPr bwMode="auto">
          <a:xfrm>
            <a:off x="4948238" y="1252538"/>
            <a:ext cx="3513137" cy="628650"/>
            <a:chOff x="3117" y="180"/>
            <a:chExt cx="2213" cy="396"/>
          </a:xfrm>
        </p:grpSpPr>
        <p:grpSp>
          <p:nvGrpSpPr>
            <p:cNvPr id="99343" name="Group 67"/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99358" name="Picture 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9359" name="Freeform 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9344" name="Group 70"/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99356" name="Picture 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9357" name="Freeform 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9345" name="Group 73"/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99354" name="Picture 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9355" name="Freeform 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9346" name="Group 76"/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99352" name="Picture 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9353" name="Freeform 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30740" name="Line 93"/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0741" name="Line 94"/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0742" name="Line 95"/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0743" name="Line 96"/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0744" name="Line 97"/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28920" y="1828800"/>
              <a:ext cx="4172400" cy="346752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9560" y="1819440"/>
                <a:ext cx="4191120" cy="3486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04"/>
    </mc:Choice>
    <mc:Fallback xmlns="">
      <p:transition spd="slow" advTm="163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80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180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80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180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0311" grpId="0" animBg="1"/>
      <p:bldP spid="180312" grpId="0" animBg="1"/>
      <p:bldP spid="180314" grpId="0" animBg="1"/>
      <p:bldP spid="1803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1115E235-2B6A-4317-8A6F-CF05FE4BB7B5}" type="slidenum">
              <a:rPr lang="en-US"/>
              <a:pPr/>
              <a:t>18</a:t>
            </a:fld>
            <a:endParaRPr lang="en-US"/>
          </a:p>
        </p:txBody>
      </p:sp>
      <p:pic>
        <p:nvPicPr>
          <p:cNvPr id="101379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" y="1016000"/>
            <a:ext cx="6856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CSMA/CD </a:t>
            </a:r>
            <a:r>
              <a:rPr lang="en-US" sz="4000">
                <a:ea typeface="ＭＳ Ｐゴシック" charset="0"/>
                <a:cs typeface="+mj-cs"/>
              </a:rPr>
              <a:t>(collision detection)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433513"/>
            <a:ext cx="826452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ea typeface="ＭＳ Ｐゴシック" charset="0"/>
                <a:cs typeface="+mn-cs"/>
              </a:rPr>
              <a:t>CSMA/CD: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carrier sensing, deferral as in CSMA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collisions </a:t>
            </a:r>
            <a:r>
              <a:rPr lang="en-US" i="1" dirty="0">
                <a:ea typeface="ＭＳ Ｐゴシック" charset="0"/>
              </a:rPr>
              <a:t>detected</a:t>
            </a:r>
            <a:r>
              <a:rPr lang="en-US" dirty="0">
                <a:ea typeface="ＭＳ Ｐゴシック" charset="0"/>
              </a:rPr>
              <a:t> within short time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colliding transmissions aborted, reducing channel wastage </a:t>
            </a:r>
          </a:p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collision detection:</a:t>
            </a:r>
            <a:r>
              <a:rPr lang="en-US" sz="2400" dirty="0">
                <a:ea typeface="ＭＳ Ｐゴシック" charset="0"/>
                <a:cs typeface="+mn-cs"/>
              </a:rPr>
              <a:t>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easy in wired LANs: measure signal strengths, compare transmitted, received signals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difficult in wireless LANs: received signal strength overwhelmed by local transmission strength </a:t>
            </a:r>
          </a:p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human analogy: the polite conversationalist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3240" y="1162080"/>
              <a:ext cx="648000" cy="36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3880" y="1152720"/>
                <a:ext cx="66672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46"/>
    </mc:Choice>
    <mc:Fallback xmlns="">
      <p:transition spd="slow" advTm="48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1115E235-2B6A-4317-8A6F-CF05FE4BB7B5}" type="slidenum">
              <a:rPr lang="en-US"/>
              <a:pPr/>
              <a:t>19</a:t>
            </a:fld>
            <a:endParaRPr lang="en-US"/>
          </a:p>
        </p:txBody>
      </p:sp>
      <p:pic>
        <p:nvPicPr>
          <p:cNvPr id="101379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" y="1016000"/>
            <a:ext cx="6856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CSMA/CD </a:t>
            </a:r>
            <a:r>
              <a:rPr lang="en-US" sz="4000">
                <a:ea typeface="ＭＳ Ｐゴシック" charset="0"/>
                <a:cs typeface="+mj-cs"/>
              </a:rPr>
              <a:t>(collision detection)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89038"/>
            <a:ext cx="7419109" cy="5148262"/>
          </a:xfr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1120" y="1873080"/>
              <a:ext cx="3988080" cy="404532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1760" y="1863720"/>
                <a:ext cx="4006800" cy="4064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662"/>
    </mc:Choice>
    <mc:Fallback xmlns="">
      <p:transition spd="slow" advTm="348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0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B0C36598-EE43-4B7F-A55D-84F46025BFB0}" type="slidenum">
              <a:rPr lang="en-US"/>
              <a:pPr/>
              <a:t>2</a:t>
            </a:fld>
            <a:endParaRPr lang="en-US"/>
          </a:p>
        </p:txBody>
      </p:sp>
      <p:pic>
        <p:nvPicPr>
          <p:cNvPr id="70659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layer, </a:t>
            </a:r>
            <a:r>
              <a:rPr lang="en-US" sz="4000">
                <a:ea typeface="ＭＳ Ｐゴシック" charset="0"/>
                <a:cs typeface="+mj-cs"/>
              </a:rPr>
              <a:t>LAN</a:t>
            </a:r>
            <a:r>
              <a:rPr lang="en-US">
                <a:ea typeface="ＭＳ Ｐゴシック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5.1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5.2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5.3 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5.4</a:t>
            </a:r>
            <a:r>
              <a:rPr lang="en-US" dirty="0">
                <a:ea typeface="ＭＳ Ｐゴシック" charset="0"/>
                <a:cs typeface="+mn-cs"/>
              </a:rPr>
              <a:t> </a:t>
            </a:r>
            <a:r>
              <a:rPr lang="en-US" dirty="0" smtClean="0">
                <a:ea typeface="ＭＳ Ｐゴシック" charset="0"/>
                <a:cs typeface="+mn-cs"/>
              </a:rPr>
              <a:t>LANs</a:t>
            </a:r>
            <a:endParaRPr lang="en-US" dirty="0"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addressing, ARP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Ethernet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s</a:t>
            </a:r>
            <a:r>
              <a:rPr lang="en-US" dirty="0" smtClean="0">
                <a:ea typeface="ＭＳ Ｐゴシック" charset="0"/>
              </a:rPr>
              <a:t>witches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VLANS</a:t>
            </a:r>
            <a:endParaRPr lang="en-US" dirty="0">
              <a:ea typeface="ＭＳ Ｐゴシック" charset="0"/>
            </a:endParaRP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5.5</a:t>
            </a:r>
            <a:r>
              <a:rPr lang="en-US" dirty="0" smtClean="0">
                <a:ea typeface="ＭＳ Ｐゴシック" charset="0"/>
                <a:cs typeface="+mn-cs"/>
              </a:rPr>
              <a:t> link </a:t>
            </a:r>
            <a:r>
              <a:rPr lang="en-US" dirty="0">
                <a:ea typeface="ＭＳ Ｐゴシック" charset="0"/>
                <a:cs typeface="+mn-cs"/>
              </a:rPr>
              <a:t>v</a:t>
            </a:r>
            <a:r>
              <a:rPr lang="en-US" dirty="0" smtClean="0">
                <a:ea typeface="ＭＳ Ｐゴシック" charset="0"/>
                <a:cs typeface="+mn-cs"/>
              </a:rPr>
              <a:t>irtualization</a:t>
            </a:r>
            <a:r>
              <a:rPr lang="en-US" dirty="0">
                <a:ea typeface="ＭＳ Ｐゴシック" charset="0"/>
                <a:cs typeface="+mn-cs"/>
              </a:rPr>
              <a:t>: </a:t>
            </a:r>
            <a:r>
              <a:rPr lang="en-US" dirty="0" smtClean="0">
                <a:ea typeface="ＭＳ Ｐゴシック" charset="0"/>
                <a:cs typeface="+mn-cs"/>
              </a:rPr>
              <a:t>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5.6</a:t>
            </a:r>
            <a:r>
              <a:rPr lang="en-US" dirty="0" smtClean="0">
                <a:ea typeface="ＭＳ Ｐゴシック" charset="0"/>
                <a:cs typeface="+mn-cs"/>
              </a:rPr>
              <a:t> data center networking</a:t>
            </a:r>
            <a:endParaRPr lang="en-US" dirty="0">
              <a:ea typeface="ＭＳ Ｐゴシック" charset="0"/>
              <a:cs typeface="+mn-cs"/>
            </a:endParaRP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5.7</a:t>
            </a:r>
            <a:r>
              <a:rPr lang="en-US" dirty="0" smtClean="0"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ea typeface="ＭＳ Ｐゴシック" charset="0"/>
              <a:cs typeface="+mn-c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0"/>
    </mc:Choice>
    <mc:Fallback xmlns="">
      <p:transition spd="slow" advTm="8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Hidden and exposed terminals</a:t>
            </a:r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600" smtClean="0"/>
              <a:t>Hidden terminals</a:t>
            </a:r>
          </a:p>
          <a:p>
            <a:pPr marL="819150" lvl="1" eaLnBrk="1" hangingPunct="1">
              <a:lnSpc>
                <a:spcPct val="80000"/>
              </a:lnSpc>
            </a:pPr>
            <a:r>
              <a:rPr lang="en-US" altLang="en-US" sz="1400" smtClean="0"/>
              <a:t>A sends to B, C cannot receive A </a:t>
            </a:r>
          </a:p>
          <a:p>
            <a:pPr marL="819150" lvl="1" eaLnBrk="1" hangingPunct="1">
              <a:lnSpc>
                <a:spcPct val="80000"/>
              </a:lnSpc>
            </a:pPr>
            <a:r>
              <a:rPr lang="en-US" altLang="en-US" sz="1400" smtClean="0"/>
              <a:t>C wants to send to B, C senses a “free” medium (CS fails)</a:t>
            </a:r>
          </a:p>
          <a:p>
            <a:pPr marL="819150" lvl="1" eaLnBrk="1" hangingPunct="1">
              <a:lnSpc>
                <a:spcPct val="80000"/>
              </a:lnSpc>
            </a:pPr>
            <a:r>
              <a:rPr lang="en-US" altLang="en-US" sz="1400" smtClean="0"/>
              <a:t>collision at B, A cannot receive the collision (CD fails)</a:t>
            </a:r>
          </a:p>
          <a:p>
            <a:pPr marL="819150" lvl="1" eaLnBrk="1" hangingPunct="1">
              <a:lnSpc>
                <a:spcPct val="80000"/>
              </a:lnSpc>
            </a:pPr>
            <a:r>
              <a:rPr lang="en-US" altLang="en-US" sz="1400" smtClean="0"/>
              <a:t>A is “hidden” for C</a:t>
            </a:r>
            <a:r>
              <a:rPr lang="en-US" altLang="en-US" sz="1200" smtClean="0"/>
              <a:t/>
            </a:r>
            <a:br>
              <a:rPr lang="en-US" altLang="en-US" sz="1200" smtClean="0"/>
            </a:br>
            <a:endParaRPr lang="en-US" altLang="en-US" sz="1200" smtClean="0"/>
          </a:p>
          <a:p>
            <a:pPr eaLnBrk="1" hangingPunct="1">
              <a:lnSpc>
                <a:spcPct val="80000"/>
              </a:lnSpc>
            </a:pPr>
            <a:endParaRPr lang="en-US" altLang="en-US" sz="1400" smtClean="0"/>
          </a:p>
          <a:p>
            <a:pPr eaLnBrk="1" hangingPunct="1">
              <a:lnSpc>
                <a:spcPct val="80000"/>
              </a:lnSpc>
            </a:pPr>
            <a:endParaRPr lang="en-US" altLang="en-US" sz="1400" smtClean="0"/>
          </a:p>
          <a:p>
            <a:pPr eaLnBrk="1" hangingPunct="1">
              <a:lnSpc>
                <a:spcPct val="80000"/>
              </a:lnSpc>
            </a:pPr>
            <a:endParaRPr lang="en-US" altLang="en-US" sz="14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600" smtClean="0"/>
              <a:t>Exposed terminals</a:t>
            </a:r>
            <a:endParaRPr lang="en-US" altLang="en-US" sz="1400" smtClean="0"/>
          </a:p>
          <a:p>
            <a:pPr marL="819150" lvl="1" eaLnBrk="1" hangingPunct="1">
              <a:lnSpc>
                <a:spcPct val="80000"/>
              </a:lnSpc>
            </a:pPr>
            <a:r>
              <a:rPr lang="en-US" altLang="en-US" sz="1400" smtClean="0"/>
              <a:t>B sends to A, C wants to send to another terminal (not A/B)</a:t>
            </a:r>
          </a:p>
          <a:p>
            <a:pPr marL="819150" lvl="1" eaLnBrk="1" hangingPunct="1">
              <a:lnSpc>
                <a:spcPct val="80000"/>
              </a:lnSpc>
            </a:pPr>
            <a:r>
              <a:rPr lang="en-US" altLang="en-US" sz="1400" smtClean="0"/>
              <a:t>C has to wait, CS signals a medium in use</a:t>
            </a:r>
          </a:p>
          <a:p>
            <a:pPr marL="819150" lvl="1" eaLnBrk="1" hangingPunct="1">
              <a:lnSpc>
                <a:spcPct val="80000"/>
              </a:lnSpc>
            </a:pPr>
            <a:r>
              <a:rPr lang="en-US" altLang="en-US" sz="1400" smtClean="0"/>
              <a:t>but A is outside the radio range of C, therefore waiting is not necessary</a:t>
            </a:r>
          </a:p>
          <a:p>
            <a:pPr marL="819150" lvl="1" eaLnBrk="1" hangingPunct="1">
              <a:lnSpc>
                <a:spcPct val="80000"/>
              </a:lnSpc>
            </a:pPr>
            <a:r>
              <a:rPr lang="en-US" altLang="en-US" sz="1400" smtClean="0"/>
              <a:t>C is “exposed” to B    </a:t>
            </a:r>
          </a:p>
        </p:txBody>
      </p:sp>
      <p:sp>
        <p:nvSpPr>
          <p:cNvPr id="81925" name="Text Box 4"/>
          <p:cNvSpPr txBox="1">
            <a:spLocks noChangeArrowheads="1"/>
          </p:cNvSpPr>
          <p:nvPr/>
        </p:nvSpPr>
        <p:spPr bwMode="auto">
          <a:xfrm>
            <a:off x="6553200" y="3429000"/>
            <a:ext cx="319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o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de-DE" altLang="en-US" sz="16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5257800" y="3429000"/>
            <a:ext cx="319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o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de-DE" altLang="en-US" sz="1600">
                <a:latin typeface="Arial" panose="020B0604020202020204" pitchFamily="34" charset="0"/>
              </a:rPr>
              <a:t>A</a:t>
            </a:r>
          </a:p>
        </p:txBody>
      </p:sp>
      <p:grpSp>
        <p:nvGrpSpPr>
          <p:cNvPr id="81927" name="Group 6"/>
          <p:cNvGrpSpPr>
            <a:grpSpLocks/>
          </p:cNvGrpSpPr>
          <p:nvPr/>
        </p:nvGrpSpPr>
        <p:grpSpPr bwMode="auto">
          <a:xfrm>
            <a:off x="5181600" y="1752600"/>
            <a:ext cx="3200400" cy="762000"/>
            <a:chOff x="2208" y="1632"/>
            <a:chExt cx="2016" cy="480"/>
          </a:xfrm>
        </p:grpSpPr>
        <p:sp>
          <p:nvSpPr>
            <p:cNvPr id="81945" name="Oval 7"/>
            <p:cNvSpPr>
              <a:spLocks noChangeArrowheads="1"/>
            </p:cNvSpPr>
            <p:nvPr/>
          </p:nvSpPr>
          <p:spPr bwMode="auto">
            <a:xfrm>
              <a:off x="2592" y="1728"/>
              <a:ext cx="1248" cy="288"/>
            </a:xfrm>
            <a:prstGeom prst="ellipse">
              <a:avLst/>
            </a:prstGeom>
            <a:noFill/>
            <a:ln w="38100">
              <a:solidFill>
                <a:srgbClr val="FF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46" name="Oval 8"/>
            <p:cNvSpPr>
              <a:spLocks noChangeArrowheads="1"/>
            </p:cNvSpPr>
            <p:nvPr/>
          </p:nvSpPr>
          <p:spPr bwMode="auto">
            <a:xfrm>
              <a:off x="2352" y="1680"/>
              <a:ext cx="1728" cy="384"/>
            </a:xfrm>
            <a:prstGeom prst="ellipse">
              <a:avLst/>
            </a:prstGeom>
            <a:noFill/>
            <a:ln w="28575">
              <a:solidFill>
                <a:srgbClr val="FF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47" name="Oval 9"/>
            <p:cNvSpPr>
              <a:spLocks noChangeArrowheads="1"/>
            </p:cNvSpPr>
            <p:nvPr/>
          </p:nvSpPr>
          <p:spPr bwMode="auto">
            <a:xfrm>
              <a:off x="2208" y="1632"/>
              <a:ext cx="2016" cy="480"/>
            </a:xfrm>
            <a:prstGeom prst="ellipse">
              <a:avLst/>
            </a:prstGeom>
            <a:noFill/>
            <a:ln w="19050">
              <a:solidFill>
                <a:srgbClr val="FF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48" name="Oval 10"/>
            <p:cNvSpPr>
              <a:spLocks noChangeArrowheads="1"/>
            </p:cNvSpPr>
            <p:nvPr/>
          </p:nvSpPr>
          <p:spPr bwMode="auto">
            <a:xfrm>
              <a:off x="2784" y="1776"/>
              <a:ext cx="864" cy="192"/>
            </a:xfrm>
            <a:prstGeom prst="ellipse">
              <a:avLst/>
            </a:prstGeom>
            <a:noFill/>
            <a:ln w="57150">
              <a:solidFill>
                <a:srgbClr val="FF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49" name="Oval 11"/>
            <p:cNvSpPr>
              <a:spLocks noChangeArrowheads="1"/>
            </p:cNvSpPr>
            <p:nvPr/>
          </p:nvSpPr>
          <p:spPr bwMode="auto">
            <a:xfrm>
              <a:off x="3004" y="1824"/>
              <a:ext cx="424" cy="96"/>
            </a:xfrm>
            <a:prstGeom prst="ellipse">
              <a:avLst/>
            </a:prstGeom>
            <a:noFill/>
            <a:ln w="76200">
              <a:solidFill>
                <a:srgbClr val="FF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81928" name="Text Box 12"/>
          <p:cNvSpPr txBox="1">
            <a:spLocks noChangeArrowheads="1"/>
          </p:cNvSpPr>
          <p:nvPr/>
        </p:nvSpPr>
        <p:spPr bwMode="auto">
          <a:xfrm>
            <a:off x="7696200" y="34290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o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de-DE" altLang="en-US" sz="1600">
                <a:latin typeface="Arial" panose="020B0604020202020204" pitchFamily="34" charset="0"/>
              </a:rPr>
              <a:t>C</a:t>
            </a:r>
          </a:p>
        </p:txBody>
      </p:sp>
      <p:grpSp>
        <p:nvGrpSpPr>
          <p:cNvPr id="81929" name="Group 13"/>
          <p:cNvGrpSpPr>
            <a:grpSpLocks/>
          </p:cNvGrpSpPr>
          <p:nvPr/>
        </p:nvGrpSpPr>
        <p:grpSpPr bwMode="auto">
          <a:xfrm>
            <a:off x="6324600" y="1752600"/>
            <a:ext cx="3200400" cy="762000"/>
            <a:chOff x="2208" y="1632"/>
            <a:chExt cx="2016" cy="480"/>
          </a:xfrm>
        </p:grpSpPr>
        <p:sp>
          <p:nvSpPr>
            <p:cNvPr id="81940" name="Oval 14"/>
            <p:cNvSpPr>
              <a:spLocks noChangeArrowheads="1"/>
            </p:cNvSpPr>
            <p:nvPr/>
          </p:nvSpPr>
          <p:spPr bwMode="auto">
            <a:xfrm>
              <a:off x="2592" y="1728"/>
              <a:ext cx="1248" cy="28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41" name="Oval 15"/>
            <p:cNvSpPr>
              <a:spLocks noChangeArrowheads="1"/>
            </p:cNvSpPr>
            <p:nvPr/>
          </p:nvSpPr>
          <p:spPr bwMode="auto">
            <a:xfrm>
              <a:off x="2352" y="1680"/>
              <a:ext cx="1728" cy="38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42" name="Oval 16"/>
            <p:cNvSpPr>
              <a:spLocks noChangeArrowheads="1"/>
            </p:cNvSpPr>
            <p:nvPr/>
          </p:nvSpPr>
          <p:spPr bwMode="auto">
            <a:xfrm>
              <a:off x="2208" y="1632"/>
              <a:ext cx="2016" cy="48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43" name="Oval 17"/>
            <p:cNvSpPr>
              <a:spLocks noChangeArrowheads="1"/>
            </p:cNvSpPr>
            <p:nvPr/>
          </p:nvSpPr>
          <p:spPr bwMode="auto">
            <a:xfrm>
              <a:off x="2784" y="1776"/>
              <a:ext cx="864" cy="192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44" name="Oval 18"/>
            <p:cNvSpPr>
              <a:spLocks noChangeArrowheads="1"/>
            </p:cNvSpPr>
            <p:nvPr/>
          </p:nvSpPr>
          <p:spPr bwMode="auto">
            <a:xfrm>
              <a:off x="3004" y="1824"/>
              <a:ext cx="424" cy="96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pic>
        <p:nvPicPr>
          <p:cNvPr id="81930" name="Picture 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133600"/>
            <a:ext cx="2762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1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133600"/>
            <a:ext cx="2762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2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33600"/>
            <a:ext cx="2762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33" name="Group 22"/>
          <p:cNvGrpSpPr>
            <a:grpSpLocks/>
          </p:cNvGrpSpPr>
          <p:nvPr/>
        </p:nvGrpSpPr>
        <p:grpSpPr bwMode="auto">
          <a:xfrm>
            <a:off x="3962400" y="1752600"/>
            <a:ext cx="3200400" cy="762000"/>
            <a:chOff x="2208" y="1632"/>
            <a:chExt cx="2016" cy="480"/>
          </a:xfrm>
        </p:grpSpPr>
        <p:sp>
          <p:nvSpPr>
            <p:cNvPr id="81935" name="Oval 23"/>
            <p:cNvSpPr>
              <a:spLocks noChangeArrowheads="1"/>
            </p:cNvSpPr>
            <p:nvPr/>
          </p:nvSpPr>
          <p:spPr bwMode="auto">
            <a:xfrm>
              <a:off x="2592" y="1728"/>
              <a:ext cx="1248" cy="288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36" name="Oval 24"/>
            <p:cNvSpPr>
              <a:spLocks noChangeArrowheads="1"/>
            </p:cNvSpPr>
            <p:nvPr/>
          </p:nvSpPr>
          <p:spPr bwMode="auto">
            <a:xfrm>
              <a:off x="2352" y="1680"/>
              <a:ext cx="1728" cy="384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37" name="Oval 25"/>
            <p:cNvSpPr>
              <a:spLocks noChangeArrowheads="1"/>
            </p:cNvSpPr>
            <p:nvPr/>
          </p:nvSpPr>
          <p:spPr bwMode="auto">
            <a:xfrm>
              <a:off x="2208" y="1632"/>
              <a:ext cx="2016" cy="480"/>
            </a:xfrm>
            <a:prstGeom prst="ellips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38" name="Oval 26"/>
            <p:cNvSpPr>
              <a:spLocks noChangeArrowheads="1"/>
            </p:cNvSpPr>
            <p:nvPr/>
          </p:nvSpPr>
          <p:spPr bwMode="auto">
            <a:xfrm>
              <a:off x="2784" y="1776"/>
              <a:ext cx="864" cy="192"/>
            </a:xfrm>
            <a:prstGeom prst="ellips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939" name="Oval 27"/>
            <p:cNvSpPr>
              <a:spLocks noChangeArrowheads="1"/>
            </p:cNvSpPr>
            <p:nvPr/>
          </p:nvSpPr>
          <p:spPr bwMode="auto">
            <a:xfrm>
              <a:off x="3004" y="1824"/>
              <a:ext cx="424" cy="96"/>
            </a:xfrm>
            <a:prstGeom prst="ellips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pic>
        <p:nvPicPr>
          <p:cNvPr id="81934" name="Picture 28" descr="430px-Exposed_terminal_problem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0" y="4267200"/>
            <a:ext cx="4800600" cy="2182813"/>
          </a:xfrm>
          <a:noFill/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29160" y="1415880"/>
              <a:ext cx="2381760" cy="19728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9800" y="1406520"/>
                <a:ext cx="240048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8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36"/>
    </mc:Choice>
    <mc:Fallback xmlns="">
      <p:transition spd="slow" advTm="10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8B973629-D4DB-4EBE-BA1B-5C806A74D443}" type="slidenum">
              <a:rPr lang="en-US"/>
              <a:pPr/>
              <a:t>21</a:t>
            </a:fld>
            <a:endParaRPr lang="en-US"/>
          </a:p>
        </p:txBody>
      </p:sp>
      <p:pic>
        <p:nvPicPr>
          <p:cNvPr id="103427" name="Picture 3" descr="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55788" y="1531938"/>
            <a:ext cx="4433887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8" name="Picture 7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7700" y="1016000"/>
            <a:ext cx="6856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Rectangle 8"/>
          <p:cNvSpPr>
            <a:spLocks noGrp="1" noChangeArrowheads="1"/>
          </p:cNvSpPr>
          <p:nvPr>
            <p:ph type="title"/>
          </p:nvPr>
        </p:nvSpPr>
        <p:spPr>
          <a:xfrm>
            <a:off x="533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CSMA/CD </a:t>
            </a:r>
            <a:r>
              <a:rPr lang="en-US" sz="4000">
                <a:ea typeface="ＭＳ Ｐゴシック" charset="0"/>
                <a:cs typeface="+mj-cs"/>
              </a:rPr>
              <a:t>(collision detection)</a:t>
            </a:r>
          </a:p>
        </p:txBody>
      </p:sp>
      <p:sp>
        <p:nvSpPr>
          <p:cNvPr id="32775" name="Rectangle 29"/>
          <p:cNvSpPr>
            <a:spLocks noChangeArrowheads="1"/>
          </p:cNvSpPr>
          <p:nvPr/>
        </p:nvSpPr>
        <p:spPr bwMode="auto">
          <a:xfrm>
            <a:off x="2041525" y="1446213"/>
            <a:ext cx="4135438" cy="1211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32776" name="Rectangle 9"/>
          <p:cNvSpPr>
            <a:spLocks noChangeArrowheads="1"/>
          </p:cNvSpPr>
          <p:nvPr/>
        </p:nvSpPr>
        <p:spPr bwMode="auto">
          <a:xfrm>
            <a:off x="2778125" y="15954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0">
                <a:latin typeface="Arial" charset="0"/>
                <a:ea typeface="ＭＳ Ｐゴシック" charset="0"/>
              </a:rPr>
              <a:t>spatial layout of nodes </a:t>
            </a:r>
            <a:endParaRPr lang="en-US" sz="2000" i="0">
              <a:latin typeface="Arial" charset="0"/>
              <a:ea typeface="ＭＳ Ｐゴシック" charset="0"/>
            </a:endParaRPr>
          </a:p>
        </p:txBody>
      </p:sp>
      <p:grpSp>
        <p:nvGrpSpPr>
          <p:cNvPr id="103432" name="Group 30"/>
          <p:cNvGrpSpPr>
            <a:grpSpLocks/>
          </p:cNvGrpSpPr>
          <p:nvPr/>
        </p:nvGrpSpPr>
        <p:grpSpPr bwMode="auto">
          <a:xfrm>
            <a:off x="2541588" y="1985963"/>
            <a:ext cx="3263900" cy="195262"/>
            <a:chOff x="4220" y="1231"/>
            <a:chExt cx="1989" cy="90"/>
          </a:xfrm>
        </p:grpSpPr>
        <p:sp>
          <p:nvSpPr>
            <p:cNvPr id="32790" name="Line 23"/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2791" name="Line 24"/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2792" name="Line 25"/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2793" name="Line 26"/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2794" name="Line 27"/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03433" name="Group 11"/>
          <p:cNvGrpSpPr>
            <a:grpSpLocks/>
          </p:cNvGrpSpPr>
          <p:nvPr/>
        </p:nvGrpSpPr>
        <p:grpSpPr bwMode="auto">
          <a:xfrm flipH="1">
            <a:off x="2187575" y="2119313"/>
            <a:ext cx="501650" cy="512762"/>
            <a:chOff x="2839" y="3501"/>
            <a:chExt cx="755" cy="803"/>
          </a:xfrm>
        </p:grpSpPr>
        <p:pic>
          <p:nvPicPr>
            <p:cNvPr id="103443" name="Picture 12" descr="desktop_computer_stylized_mediu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444" name="Freeform 13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434" name="Group 14"/>
          <p:cNvGrpSpPr>
            <a:grpSpLocks/>
          </p:cNvGrpSpPr>
          <p:nvPr/>
        </p:nvGrpSpPr>
        <p:grpSpPr bwMode="auto">
          <a:xfrm flipH="1">
            <a:off x="3279775" y="2101850"/>
            <a:ext cx="501650" cy="512763"/>
            <a:chOff x="2839" y="3501"/>
            <a:chExt cx="755" cy="803"/>
          </a:xfrm>
        </p:grpSpPr>
        <p:pic>
          <p:nvPicPr>
            <p:cNvPr id="103441" name="Picture 15" descr="desktop_computer_stylized_mediu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442" name="Freeform 16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435" name="Group 17"/>
          <p:cNvGrpSpPr>
            <a:grpSpLocks/>
          </p:cNvGrpSpPr>
          <p:nvPr/>
        </p:nvGrpSpPr>
        <p:grpSpPr bwMode="auto">
          <a:xfrm flipH="1">
            <a:off x="4278313" y="2092325"/>
            <a:ext cx="501650" cy="512763"/>
            <a:chOff x="2839" y="3501"/>
            <a:chExt cx="755" cy="803"/>
          </a:xfrm>
        </p:grpSpPr>
        <p:pic>
          <p:nvPicPr>
            <p:cNvPr id="103439" name="Picture 18" descr="desktop_computer_stylized_mediu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440" name="Freeform 19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436" name="Group 20"/>
          <p:cNvGrpSpPr>
            <a:grpSpLocks/>
          </p:cNvGrpSpPr>
          <p:nvPr/>
        </p:nvGrpSpPr>
        <p:grpSpPr bwMode="auto">
          <a:xfrm flipH="1">
            <a:off x="5397500" y="2106613"/>
            <a:ext cx="501650" cy="512762"/>
            <a:chOff x="2839" y="3501"/>
            <a:chExt cx="755" cy="803"/>
          </a:xfrm>
        </p:grpSpPr>
        <p:pic>
          <p:nvPicPr>
            <p:cNvPr id="103437" name="Picture 21" descr="desktop_computer_stylized_mediu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438" name="Freeform 22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4"/>
    </mc:Choice>
    <mc:Fallback xmlns="">
      <p:transition spd="slow" advTm="8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734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2F718853-BCBE-4196-8571-C50F1534478A}" type="slidenum">
              <a:rPr lang="en-US"/>
              <a:pPr/>
              <a:t>22</a:t>
            </a:fld>
            <a:endParaRPr lang="en-US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41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Ethernet CSMA/CD algorithm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3075" y="1500188"/>
            <a:ext cx="404177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ea typeface="ＭＳ Ｐゴシック" charset="0"/>
                <a:cs typeface="+mn-cs"/>
              </a:rPr>
              <a:t>1. </a:t>
            </a:r>
            <a:r>
              <a:rPr lang="en-US" sz="2600" dirty="0">
                <a:ea typeface="ＭＳ Ｐゴシック" charset="0"/>
                <a:cs typeface="+mn-cs"/>
              </a:rPr>
              <a:t>NIC receives datagram from network layer, creates frame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ea typeface="ＭＳ Ｐゴシック" charset="0"/>
                <a:cs typeface="+mn-cs"/>
              </a:rPr>
              <a:t>2. </a:t>
            </a:r>
            <a:r>
              <a:rPr lang="en-US" sz="2600" dirty="0">
                <a:ea typeface="ＭＳ Ｐゴシック" charset="0"/>
                <a:cs typeface="+mn-cs"/>
              </a:rPr>
              <a:t>If NIC senses channel idle, starts frame </a:t>
            </a:r>
            <a:r>
              <a:rPr lang="en-US" sz="2600" dirty="0" smtClean="0">
                <a:ea typeface="ＭＳ Ｐゴシック" charset="0"/>
                <a:cs typeface="+mn-cs"/>
              </a:rPr>
              <a:t>transmission. </a:t>
            </a:r>
            <a:r>
              <a:rPr lang="en-US" sz="2600" dirty="0">
                <a:ea typeface="ＭＳ Ｐゴシック" charset="0"/>
                <a:cs typeface="+mn-cs"/>
              </a:rPr>
              <a:t>If NIC senses channel busy, waits until channel idle, then </a:t>
            </a:r>
            <a:r>
              <a:rPr lang="en-US" sz="2600" dirty="0" smtClean="0">
                <a:ea typeface="ＭＳ Ｐゴシック" charset="0"/>
                <a:cs typeface="+mn-cs"/>
              </a:rPr>
              <a:t>transmits.</a:t>
            </a:r>
            <a:endParaRPr lang="en-US" sz="2600" dirty="0">
              <a:ea typeface="ＭＳ Ｐゴシック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ea typeface="ＭＳ Ｐゴシック" charset="0"/>
                <a:cs typeface="+mn-cs"/>
              </a:rPr>
              <a:t>3. </a:t>
            </a:r>
            <a:r>
              <a:rPr lang="en-US" sz="2600" dirty="0">
                <a:ea typeface="ＭＳ Ｐゴシック" charset="0"/>
                <a:cs typeface="+mn-cs"/>
              </a:rPr>
              <a:t>If NIC transmits entire frame without detecting another transmission, NIC is done with frame !</a:t>
            </a:r>
          </a:p>
        </p:txBody>
      </p:sp>
      <p:sp>
        <p:nvSpPr>
          <p:cNvPr id="573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7563" y="1543050"/>
            <a:ext cx="3965575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600" smtClean="0">
                <a:solidFill>
                  <a:srgbClr val="000099"/>
                </a:solidFill>
              </a:rPr>
              <a:t>4. </a:t>
            </a:r>
            <a:r>
              <a:rPr lang="en-US" sz="2600" smtClean="0"/>
              <a:t>If NIC detects another transmission while transmitting,  aborts and sends jam signal</a:t>
            </a:r>
          </a:p>
          <a:p>
            <a:pPr>
              <a:buFont typeface="Wingdings" pitchFamily="2" charset="2"/>
              <a:buNone/>
            </a:pPr>
            <a:r>
              <a:rPr lang="en-US" sz="2600" smtClean="0">
                <a:solidFill>
                  <a:srgbClr val="000099"/>
                </a:solidFill>
              </a:rPr>
              <a:t>5. </a:t>
            </a:r>
            <a:r>
              <a:rPr lang="en-US" sz="2600" smtClean="0"/>
              <a:t>After aborting, NIC enters </a:t>
            </a:r>
            <a:r>
              <a:rPr lang="en-US" sz="2600" i="1" smtClean="0">
                <a:solidFill>
                  <a:srgbClr val="CC0000"/>
                </a:solidFill>
              </a:rPr>
              <a:t>binary (exponential) backoff: </a:t>
            </a:r>
          </a:p>
          <a:p>
            <a:pPr lvl="1"/>
            <a:r>
              <a:rPr lang="en-US" smtClean="0"/>
              <a:t>after </a:t>
            </a:r>
            <a:r>
              <a:rPr lang="en-US" i="1" smtClean="0"/>
              <a:t>m</a:t>
            </a:r>
            <a:r>
              <a:rPr lang="en-US" smtClean="0"/>
              <a:t>th collision, NIC chooses </a:t>
            </a:r>
            <a:r>
              <a:rPr lang="en-US" i="1" smtClean="0"/>
              <a:t>K </a:t>
            </a:r>
            <a:r>
              <a:rPr lang="en-US" smtClean="0"/>
              <a:t>at random from </a:t>
            </a:r>
            <a:r>
              <a:rPr lang="en-US" i="1" smtClean="0"/>
              <a:t>{0,1,2, …, 2</a:t>
            </a:r>
            <a:r>
              <a:rPr lang="en-US" b="1" i="1" baseline="30000" smtClean="0"/>
              <a:t>m</a:t>
            </a:r>
            <a:r>
              <a:rPr lang="en-US" i="1" smtClean="0"/>
              <a:t>-1}</a:t>
            </a:r>
            <a:r>
              <a:rPr lang="en-US" smtClean="0"/>
              <a:t>. NIC waits K</a:t>
            </a:r>
            <a:r>
              <a:rPr lang="el-GR" smtClean="0"/>
              <a:t>·</a:t>
            </a:r>
            <a:r>
              <a:rPr lang="en-US" smtClean="0"/>
              <a:t>512 bit times, returns to Step 2</a:t>
            </a:r>
          </a:p>
          <a:p>
            <a:pPr lvl="1"/>
            <a:r>
              <a:rPr lang="en-US" smtClean="0"/>
              <a:t>longer backoff interval with more collisions</a:t>
            </a:r>
          </a:p>
          <a:p>
            <a:pPr>
              <a:buFont typeface="Wingdings" pitchFamily="2" charset="2"/>
              <a:buNone/>
            </a:pPr>
            <a:r>
              <a:rPr lang="en-US" sz="2600" smtClean="0"/>
              <a:t>  </a:t>
            </a:r>
          </a:p>
        </p:txBody>
      </p:sp>
      <p:pic>
        <p:nvPicPr>
          <p:cNvPr id="105478" name="Picture 16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" y="906463"/>
            <a:ext cx="7313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81280" y="1022400"/>
              <a:ext cx="1892880" cy="128952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1920" y="1013040"/>
                <a:ext cx="1911600" cy="1308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818"/>
    </mc:Choice>
    <mc:Fallback xmlns="">
      <p:transition spd="slow" advTm="15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6468E27A-970B-4A7C-B42E-2DC97CDE9C36}" type="slidenum">
              <a:rPr lang="en-US"/>
              <a:pPr/>
              <a:t>23</a:t>
            </a:fld>
            <a:endParaRPr lang="en-US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CSMA/CD efficiency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1684338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T</a:t>
            </a:r>
            <a:r>
              <a:rPr lang="en-US" sz="2400" baseline="-25000">
                <a:ea typeface="ＭＳ Ｐゴシック" charset="0"/>
                <a:cs typeface="+mn-cs"/>
              </a:rPr>
              <a:t>prop</a:t>
            </a:r>
            <a:r>
              <a:rPr lang="en-US" sz="2400">
                <a:ea typeface="ＭＳ Ｐゴシック" charset="0"/>
                <a:cs typeface="+mn-cs"/>
              </a:rPr>
              <a:t> = max prop delay between 2 nodes in LAN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t</a:t>
            </a:r>
            <a:r>
              <a:rPr lang="en-US" sz="2400" baseline="-25000">
                <a:ea typeface="ＭＳ Ｐゴシック" charset="0"/>
                <a:cs typeface="+mn-cs"/>
              </a:rPr>
              <a:t>trans</a:t>
            </a:r>
            <a:r>
              <a:rPr lang="en-US" sz="2400">
                <a:ea typeface="ＭＳ Ｐゴシック" charset="0"/>
                <a:cs typeface="+mn-cs"/>
              </a:rPr>
              <a:t> = time to transmit max-size frame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efficiency goes to 1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as t</a:t>
            </a:r>
            <a:r>
              <a:rPr lang="en-US" baseline="-25000">
                <a:ea typeface="ＭＳ Ｐゴシック" charset="0"/>
              </a:rPr>
              <a:t>prop</a:t>
            </a:r>
            <a:r>
              <a:rPr lang="en-US">
                <a:ea typeface="ＭＳ Ｐゴシック" charset="0"/>
              </a:rPr>
              <a:t> goes to 0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as t</a:t>
            </a:r>
            <a:r>
              <a:rPr lang="en-US" baseline="-25000">
                <a:ea typeface="ＭＳ Ｐゴシック" charset="0"/>
              </a:rPr>
              <a:t>trans</a:t>
            </a:r>
            <a:r>
              <a:rPr lang="en-US">
                <a:ea typeface="ＭＳ Ｐゴシック" charset="0"/>
              </a:rPr>
              <a:t> goes to infinity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better performance than ALOHA: and simple, cheap, decentralized</a:t>
            </a:r>
            <a:r>
              <a:rPr lang="en-US">
                <a:ea typeface="ＭＳ Ｐゴシック" charset="0"/>
                <a:cs typeface="+mn-cs"/>
              </a:rPr>
              <a:t>!</a:t>
            </a:r>
          </a:p>
        </p:txBody>
      </p:sp>
      <p:graphicFrame>
        <p:nvGraphicFramePr>
          <p:cNvPr id="107525" name="Object 4"/>
          <p:cNvGraphicFramePr>
            <a:graphicFrameLocks noChangeAspect="1"/>
          </p:cNvGraphicFramePr>
          <p:nvPr/>
        </p:nvGraphicFramePr>
        <p:xfrm>
          <a:off x="2795588" y="2859088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4" name="Equation" r:id="rId6" imgW="1422400" imgH="393700" progId="Equation.3">
                  <p:embed/>
                </p:oleObj>
              </mc:Choice>
              <mc:Fallback>
                <p:oleObj name="Equation" r:id="rId6" imgW="14224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2859088"/>
                        <a:ext cx="3570287" cy="984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526" name="Picture 22" descr="underline_base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3100" y="1033463"/>
            <a:ext cx="4570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6"/>
    </mc:Choice>
    <mc:Fallback xmlns="">
      <p:transition spd="slow" advTm="9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63355D68-3CA1-4EDE-8CEA-B8A0D2F9AD48}" type="slidenum">
              <a:rPr lang="en-US"/>
              <a:pPr/>
              <a:t>24</a:t>
            </a:fld>
            <a:endParaRPr lang="en-US"/>
          </a:p>
        </p:txBody>
      </p:sp>
      <p:pic>
        <p:nvPicPr>
          <p:cNvPr id="109571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>
          <a:xfrm>
            <a:off x="422275" y="195263"/>
            <a:ext cx="7772400" cy="1143000"/>
          </a:xfrm>
        </p:spPr>
        <p:txBody>
          <a:bodyPr/>
          <a:lstStyle/>
          <a:p>
            <a:r>
              <a:rPr lang="ja-JP" altLang="en-US" smtClean="0"/>
              <a:t>“</a:t>
            </a:r>
            <a:r>
              <a:rPr lang="en-US" altLang="ja-JP" smtClean="0"/>
              <a:t>Taking turns</a:t>
            </a:r>
            <a:r>
              <a:rPr lang="ja-JP" altLang="en-US" smtClean="0"/>
              <a:t>”</a:t>
            </a:r>
            <a:r>
              <a:rPr lang="en-US" altLang="ja-JP" smtClean="0"/>
              <a:t> </a:t>
            </a:r>
            <a:r>
              <a:rPr lang="en-US" altLang="ja-JP" sz="4000" smtClean="0"/>
              <a:t>MAC</a:t>
            </a:r>
            <a:r>
              <a:rPr lang="en-US" altLang="ja-JP" smtClean="0"/>
              <a:t> protocols</a:t>
            </a:r>
            <a:endParaRPr lang="en-US" smtClean="0"/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>
                <a:solidFill>
                  <a:srgbClr val="000099"/>
                </a:solidFill>
              </a:rPr>
              <a:t>channel partitioning MAC protocols:</a:t>
            </a:r>
          </a:p>
          <a:p>
            <a:pPr lvl="1"/>
            <a:r>
              <a:rPr lang="en-US" smtClean="0"/>
              <a:t>share channel </a:t>
            </a:r>
            <a:r>
              <a:rPr lang="en-US" i="1" smtClean="0"/>
              <a:t>efficiently</a:t>
            </a:r>
            <a:r>
              <a:rPr lang="en-US" smtClean="0"/>
              <a:t> and </a:t>
            </a:r>
            <a:r>
              <a:rPr lang="en-US" i="1" smtClean="0"/>
              <a:t>fairly</a:t>
            </a:r>
            <a:r>
              <a:rPr lang="en-US" smtClean="0"/>
              <a:t> at high load</a:t>
            </a:r>
          </a:p>
          <a:p>
            <a:pPr lvl="1"/>
            <a:r>
              <a:rPr lang="en-US" smtClean="0"/>
              <a:t>inefficient at low load: delay in channel access, 1/N bandwidth allocated even if only 1 active node! </a:t>
            </a:r>
          </a:p>
          <a:p>
            <a:pPr>
              <a:buFont typeface="Wingdings" pitchFamily="2" charset="2"/>
              <a:buNone/>
            </a:pPr>
            <a:r>
              <a:rPr lang="en-US" smtClean="0">
                <a:solidFill>
                  <a:srgbClr val="000099"/>
                </a:solidFill>
              </a:rPr>
              <a:t>random access MAC protocols</a:t>
            </a:r>
          </a:p>
          <a:p>
            <a:pPr lvl="1"/>
            <a:r>
              <a:rPr lang="en-US" smtClean="0"/>
              <a:t>efficient at low load: single node can fully utilize channel</a:t>
            </a:r>
          </a:p>
          <a:p>
            <a:pPr lvl="1"/>
            <a:r>
              <a:rPr lang="en-US" smtClean="0"/>
              <a:t>high load: collision overhead</a:t>
            </a:r>
          </a:p>
          <a:p>
            <a:pPr>
              <a:buFont typeface="Wingdings" pitchFamily="2" charset="2"/>
              <a:buNone/>
            </a:pPr>
            <a:r>
              <a:rPr lang="ja-JP" altLang="en-US" smtClean="0">
                <a:solidFill>
                  <a:srgbClr val="CC0000"/>
                </a:solidFill>
              </a:rPr>
              <a:t>“</a:t>
            </a:r>
            <a:r>
              <a:rPr lang="en-US" altLang="ja-JP" smtClean="0">
                <a:solidFill>
                  <a:srgbClr val="CC0000"/>
                </a:solidFill>
              </a:rPr>
              <a:t>taking turns</a:t>
            </a:r>
            <a:r>
              <a:rPr lang="ja-JP" altLang="en-US" smtClean="0">
                <a:solidFill>
                  <a:srgbClr val="CC0000"/>
                </a:solidFill>
              </a:rPr>
              <a:t>”</a:t>
            </a:r>
            <a:r>
              <a:rPr lang="en-US" altLang="ja-JP" smtClean="0">
                <a:solidFill>
                  <a:srgbClr val="CC0000"/>
                </a:solidFill>
              </a:rPr>
              <a:t> protocols</a:t>
            </a:r>
          </a:p>
          <a:p>
            <a:pPr lvl="1">
              <a:buFont typeface="Wingdings" pitchFamily="2" charset="2"/>
              <a:buNone/>
            </a:pPr>
            <a:r>
              <a:rPr lang="en-US" smtClean="0"/>
              <a:t>look for best of both worlds!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8"/>
    </mc:Choice>
    <mc:Fallback xmlns="">
      <p:transition spd="slow" advTm="60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4429F4C8-A156-4A47-9E4C-3B489B1BFF7E}" type="slidenum">
              <a:rPr lang="en-US"/>
              <a:pPr/>
              <a:t>25</a:t>
            </a:fld>
            <a:endParaRPr lang="en-US"/>
          </a:p>
        </p:txBody>
      </p:sp>
      <p:grpSp>
        <p:nvGrpSpPr>
          <p:cNvPr id="111619" name="Group 55"/>
          <p:cNvGrpSpPr>
            <a:grpSpLocks/>
          </p:cNvGrpSpPr>
          <p:nvPr/>
        </p:nvGrpSpPr>
        <p:grpSpPr bwMode="auto">
          <a:xfrm>
            <a:off x="4398963" y="4154488"/>
            <a:ext cx="781050" cy="681037"/>
            <a:chOff x="-44" y="1473"/>
            <a:chExt cx="981" cy="1105"/>
          </a:xfrm>
        </p:grpSpPr>
        <p:pic>
          <p:nvPicPr>
            <p:cNvPr id="111652" name="Picture 56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53" name="Freeform 5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1620" name="Group 58"/>
          <p:cNvGrpSpPr>
            <a:grpSpLocks/>
          </p:cNvGrpSpPr>
          <p:nvPr/>
        </p:nvGrpSpPr>
        <p:grpSpPr bwMode="auto">
          <a:xfrm>
            <a:off x="4691063" y="3549650"/>
            <a:ext cx="781050" cy="681038"/>
            <a:chOff x="-44" y="1473"/>
            <a:chExt cx="981" cy="1105"/>
          </a:xfrm>
        </p:grpSpPr>
        <p:pic>
          <p:nvPicPr>
            <p:cNvPr id="111650" name="Picture 59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51" name="Freeform 6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1621" name="Group 61"/>
          <p:cNvGrpSpPr>
            <a:grpSpLocks/>
          </p:cNvGrpSpPr>
          <p:nvPr/>
        </p:nvGrpSpPr>
        <p:grpSpPr bwMode="auto">
          <a:xfrm>
            <a:off x="4972050" y="2935288"/>
            <a:ext cx="781050" cy="681037"/>
            <a:chOff x="-44" y="1473"/>
            <a:chExt cx="981" cy="1105"/>
          </a:xfrm>
        </p:grpSpPr>
        <p:pic>
          <p:nvPicPr>
            <p:cNvPr id="111648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49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1622" name="Group 64"/>
          <p:cNvGrpSpPr>
            <a:grpSpLocks/>
          </p:cNvGrpSpPr>
          <p:nvPr/>
        </p:nvGrpSpPr>
        <p:grpSpPr bwMode="auto">
          <a:xfrm>
            <a:off x="5273675" y="2354263"/>
            <a:ext cx="781050" cy="681037"/>
            <a:chOff x="-44" y="1473"/>
            <a:chExt cx="981" cy="1105"/>
          </a:xfrm>
        </p:grpSpPr>
        <p:pic>
          <p:nvPicPr>
            <p:cNvPr id="111646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47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1623" name="Group 67"/>
          <p:cNvGrpSpPr>
            <a:grpSpLocks/>
          </p:cNvGrpSpPr>
          <p:nvPr/>
        </p:nvGrpSpPr>
        <p:grpSpPr bwMode="auto">
          <a:xfrm flipH="1">
            <a:off x="6810375" y="2600325"/>
            <a:ext cx="781050" cy="681038"/>
            <a:chOff x="-44" y="1473"/>
            <a:chExt cx="981" cy="1105"/>
          </a:xfrm>
        </p:grpSpPr>
        <p:pic>
          <p:nvPicPr>
            <p:cNvPr id="111644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45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48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1485900"/>
            <a:ext cx="3460750" cy="50625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3200" i="1" smtClean="0">
                <a:solidFill>
                  <a:srgbClr val="990033"/>
                </a:solidFill>
              </a:rPr>
              <a:t>polling:</a:t>
            </a:r>
            <a:r>
              <a:rPr lang="en-US" sz="3200" b="1" smtClean="0">
                <a:solidFill>
                  <a:srgbClr val="990033"/>
                </a:solidFill>
              </a:rPr>
              <a:t> </a:t>
            </a:r>
            <a:endParaRPr lang="en-US" sz="3200" smtClean="0">
              <a:solidFill>
                <a:srgbClr val="990033"/>
              </a:solidFill>
            </a:endParaRPr>
          </a:p>
          <a:p>
            <a:r>
              <a:rPr lang="en-US" sz="2400" smtClean="0"/>
              <a:t>master node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invites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slave nodes to transmit in turn</a:t>
            </a:r>
          </a:p>
          <a:p>
            <a:r>
              <a:rPr lang="en-US" sz="2400" smtClean="0"/>
              <a:t>typically used with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dumb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slave devices</a:t>
            </a:r>
          </a:p>
          <a:p>
            <a:r>
              <a:rPr lang="en-US" sz="2400" smtClean="0"/>
              <a:t>concerns:</a:t>
            </a:r>
          </a:p>
          <a:p>
            <a:pPr lvl="1"/>
            <a:r>
              <a:rPr lang="en-US" smtClean="0"/>
              <a:t>polling overhead </a:t>
            </a:r>
          </a:p>
          <a:p>
            <a:pPr lvl="1"/>
            <a:r>
              <a:rPr lang="en-US" smtClean="0"/>
              <a:t>latency</a:t>
            </a:r>
          </a:p>
          <a:p>
            <a:pPr lvl="1"/>
            <a:r>
              <a:rPr lang="en-US" smtClean="0"/>
              <a:t>single point of failure (master)</a:t>
            </a:r>
          </a:p>
        </p:txBody>
      </p:sp>
      <p:sp>
        <p:nvSpPr>
          <p:cNvPr id="34826" name="Line 24"/>
          <p:cNvSpPr>
            <a:spLocks noChangeShapeType="1"/>
          </p:cNvSpPr>
          <p:nvPr/>
        </p:nvSpPr>
        <p:spPr bwMode="auto">
          <a:xfrm flipH="1">
            <a:off x="5286375" y="2717800"/>
            <a:ext cx="927100" cy="177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34827" name="Line 25"/>
          <p:cNvSpPr>
            <a:spLocks noChangeShapeType="1"/>
          </p:cNvSpPr>
          <p:nvPr/>
        </p:nvSpPr>
        <p:spPr bwMode="auto">
          <a:xfrm>
            <a:off x="5927725" y="2768600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34828" name="Line 31"/>
          <p:cNvSpPr>
            <a:spLocks noChangeShapeType="1"/>
          </p:cNvSpPr>
          <p:nvPr/>
        </p:nvSpPr>
        <p:spPr bwMode="auto">
          <a:xfrm>
            <a:off x="6076950" y="2982913"/>
            <a:ext cx="8588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34829" name="Line 35"/>
          <p:cNvSpPr>
            <a:spLocks noChangeShapeType="1"/>
          </p:cNvSpPr>
          <p:nvPr/>
        </p:nvSpPr>
        <p:spPr bwMode="auto">
          <a:xfrm>
            <a:off x="5656263" y="3297238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34830" name="Line 37"/>
          <p:cNvSpPr>
            <a:spLocks noChangeShapeType="1"/>
          </p:cNvSpPr>
          <p:nvPr/>
        </p:nvSpPr>
        <p:spPr bwMode="auto">
          <a:xfrm>
            <a:off x="5384800" y="38258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34831" name="Line 39"/>
          <p:cNvSpPr>
            <a:spLocks noChangeShapeType="1"/>
          </p:cNvSpPr>
          <p:nvPr/>
        </p:nvSpPr>
        <p:spPr bwMode="auto">
          <a:xfrm>
            <a:off x="5113338" y="43545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34832" name="Text Box 40"/>
          <p:cNvSpPr txBox="1">
            <a:spLocks noChangeArrowheads="1"/>
          </p:cNvSpPr>
          <p:nvPr/>
        </p:nvSpPr>
        <p:spPr bwMode="auto">
          <a:xfrm>
            <a:off x="6638925" y="3222625"/>
            <a:ext cx="958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smtClean="0">
                <a:latin typeface="Arial" charset="0"/>
              </a:rPr>
              <a:t>master</a:t>
            </a:r>
          </a:p>
        </p:txBody>
      </p:sp>
      <p:sp>
        <p:nvSpPr>
          <p:cNvPr id="34833" name="Text Box 41"/>
          <p:cNvSpPr txBox="1">
            <a:spLocks noChangeArrowheads="1"/>
          </p:cNvSpPr>
          <p:nvPr/>
        </p:nvSpPr>
        <p:spPr bwMode="auto">
          <a:xfrm>
            <a:off x="4464050" y="4808538"/>
            <a:ext cx="904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smtClean="0">
                <a:latin typeface="Arial" charset="0"/>
              </a:rPr>
              <a:t>slaves</a:t>
            </a:r>
          </a:p>
        </p:txBody>
      </p:sp>
      <p:grpSp>
        <p:nvGrpSpPr>
          <p:cNvPr id="184364" name="Group 44"/>
          <p:cNvGrpSpPr>
            <a:grpSpLocks/>
          </p:cNvGrpSpPr>
          <p:nvPr/>
        </p:nvGrpSpPr>
        <p:grpSpPr bwMode="auto">
          <a:xfrm>
            <a:off x="6823075" y="2636838"/>
            <a:ext cx="560388" cy="336550"/>
            <a:chOff x="4212" y="2864"/>
            <a:chExt cx="353" cy="212"/>
          </a:xfrm>
        </p:grpSpPr>
        <p:sp>
          <p:nvSpPr>
            <p:cNvPr id="34843" name="Rectangle 42"/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4844" name="Text Box 43"/>
            <p:cNvSpPr txBox="1">
              <a:spLocks noChangeArrowheads="1"/>
            </p:cNvSpPr>
            <p:nvPr/>
          </p:nvSpPr>
          <p:spPr bwMode="auto">
            <a:xfrm>
              <a:off x="4227" y="2864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smtClean="0">
                  <a:solidFill>
                    <a:schemeClr val="bg1"/>
                  </a:solidFill>
                  <a:latin typeface="Arial" charset="0"/>
                </a:rPr>
                <a:t>poll</a:t>
              </a:r>
            </a:p>
          </p:txBody>
        </p:sp>
      </p:grpSp>
      <p:grpSp>
        <p:nvGrpSpPr>
          <p:cNvPr id="184368" name="Group 48"/>
          <p:cNvGrpSpPr>
            <a:grpSpLocks/>
          </p:cNvGrpSpPr>
          <p:nvPr/>
        </p:nvGrpSpPr>
        <p:grpSpPr bwMode="auto">
          <a:xfrm>
            <a:off x="4872038" y="3559175"/>
            <a:ext cx="595312" cy="336550"/>
            <a:chOff x="4415" y="2364"/>
            <a:chExt cx="375" cy="212"/>
          </a:xfrm>
        </p:grpSpPr>
        <p:sp>
          <p:nvSpPr>
            <p:cNvPr id="34841" name="Rectangle 46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4842" name="Text Box 47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smtClean="0">
                  <a:solidFill>
                    <a:schemeClr val="bg1"/>
                  </a:solidFill>
                  <a:latin typeface="Arial" charset="0"/>
                </a:rPr>
                <a:t>data</a:t>
              </a:r>
            </a:p>
          </p:txBody>
        </p:sp>
      </p:grpSp>
      <p:grpSp>
        <p:nvGrpSpPr>
          <p:cNvPr id="184369" name="Group 49"/>
          <p:cNvGrpSpPr>
            <a:grpSpLocks/>
          </p:cNvGrpSpPr>
          <p:nvPr/>
        </p:nvGrpSpPr>
        <p:grpSpPr bwMode="auto">
          <a:xfrm>
            <a:off x="5378450" y="2441575"/>
            <a:ext cx="595313" cy="336550"/>
            <a:chOff x="4415" y="2364"/>
            <a:chExt cx="375" cy="212"/>
          </a:xfrm>
        </p:grpSpPr>
        <p:sp>
          <p:nvSpPr>
            <p:cNvPr id="34839" name="Rectangle 50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34840" name="Text Box 51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smtClean="0">
                  <a:solidFill>
                    <a:schemeClr val="bg1"/>
                  </a:solidFill>
                  <a:latin typeface="Arial" charset="0"/>
                </a:rPr>
                <a:t>data</a:t>
              </a:r>
            </a:p>
          </p:txBody>
        </p:sp>
      </p:grpSp>
      <p:pic>
        <p:nvPicPr>
          <p:cNvPr id="111636" name="Picture 53" descr="underline_base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8" name="Rectangle 54"/>
          <p:cNvSpPr>
            <a:spLocks noGrp="1" noChangeArrowheads="1"/>
          </p:cNvSpPr>
          <p:nvPr>
            <p:ph type="title"/>
          </p:nvPr>
        </p:nvSpPr>
        <p:spPr>
          <a:xfrm>
            <a:off x="422275" y="195263"/>
            <a:ext cx="7772400" cy="1143000"/>
          </a:xfrm>
        </p:spPr>
        <p:txBody>
          <a:bodyPr/>
          <a:lstStyle/>
          <a:p>
            <a:r>
              <a:rPr lang="ja-JP" altLang="en-US" smtClean="0"/>
              <a:t>“</a:t>
            </a:r>
            <a:r>
              <a:rPr lang="en-US" altLang="ja-JP" smtClean="0"/>
              <a:t>Taking turns</a:t>
            </a:r>
            <a:r>
              <a:rPr lang="ja-JP" altLang="en-US" smtClean="0"/>
              <a:t>”</a:t>
            </a:r>
            <a:r>
              <a:rPr lang="en-US" altLang="ja-JP" smtClean="0"/>
              <a:t> MAC protocols</a:t>
            </a:r>
            <a:endParaRPr lang="en-US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34"/>
    </mc:Choice>
    <mc:Fallback xmlns="">
      <p:transition spd="slow" advTm="1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09254 -1.85185E-6 L -0.07882 -0.03495 L -0.1526 -0.03495 " pathEditMode="relative" ptsTypes="AAAA">
                                      <p:cBhvr>
                                        <p:cTn id="13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7119 -0.00162 L 0.0599 0.03171 L 0.15122 0.03009 " pathEditMode="relative" ptsTypes="AAAA">
                                      <p:cBhvr>
                                        <p:cTn id="22" dur="2000" fill="hold"/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08872 -1.85185E-6 L -0.14375 0.14167 L -0.21753 0.14167 " pathEditMode="relative" ptsTypes="AAAA">
                                      <p:cBhvr>
                                        <p:cTn id="32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6.2963E-6 L 0.07135 -0.00161 L 0.11754 -0.13171 L 0.21129 -0.13333 " pathEditMode="relative" ptsTypes="AAAA">
                                      <p:cBhvr>
                                        <p:cTn id="41" dur="2000" fill="hold"/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 i="0">
                <a:latin typeface="Arial" panose="020B0604020202020204" pitchFamily="34" charset="0"/>
              </a:rPr>
              <a:t>5-</a:t>
            </a:r>
            <a:fld id="{02673B94-C5D0-4C86-B5B5-2175A06AED76}" type="slidenum">
              <a:rPr lang="en-US" altLang="en-US" sz="1200" i="0">
                <a:latin typeface="Arial" panose="020B0604020202020204" pitchFamily="34" charset="0"/>
              </a:rPr>
              <a:pPr/>
              <a:t>26</a:t>
            </a:fld>
            <a:endParaRPr lang="en-US" altLang="en-US" sz="1200" i="0">
              <a:latin typeface="Arial" panose="020B0604020202020204" pitchFamily="34" charset="0"/>
            </a:endParaRPr>
          </a:p>
        </p:txBody>
      </p:sp>
      <p:grpSp>
        <p:nvGrpSpPr>
          <p:cNvPr id="113667" name="Group 21"/>
          <p:cNvGrpSpPr>
            <a:grpSpLocks/>
          </p:cNvGrpSpPr>
          <p:nvPr/>
        </p:nvGrpSpPr>
        <p:grpSpPr bwMode="auto">
          <a:xfrm>
            <a:off x="7229475" y="3667125"/>
            <a:ext cx="781050" cy="681038"/>
            <a:chOff x="-44" y="1473"/>
            <a:chExt cx="981" cy="1105"/>
          </a:xfrm>
        </p:grpSpPr>
        <p:pic>
          <p:nvPicPr>
            <p:cNvPr id="113685" name="Picture 2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6" name="Freeform 2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3668" name="Group 24"/>
          <p:cNvGrpSpPr>
            <a:grpSpLocks/>
          </p:cNvGrpSpPr>
          <p:nvPr/>
        </p:nvGrpSpPr>
        <p:grpSpPr bwMode="auto">
          <a:xfrm>
            <a:off x="4514850" y="3624263"/>
            <a:ext cx="781050" cy="681037"/>
            <a:chOff x="-44" y="1473"/>
            <a:chExt cx="981" cy="1105"/>
          </a:xfrm>
        </p:grpSpPr>
        <p:pic>
          <p:nvPicPr>
            <p:cNvPr id="113683" name="Picture 25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4" name="Freeform 2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3669" name="Group 27"/>
          <p:cNvGrpSpPr>
            <a:grpSpLocks/>
          </p:cNvGrpSpPr>
          <p:nvPr/>
        </p:nvGrpSpPr>
        <p:grpSpPr bwMode="auto">
          <a:xfrm>
            <a:off x="5832475" y="1960563"/>
            <a:ext cx="781050" cy="681037"/>
            <a:chOff x="-44" y="1473"/>
            <a:chExt cx="981" cy="1105"/>
          </a:xfrm>
        </p:grpSpPr>
        <p:pic>
          <p:nvPicPr>
            <p:cNvPr id="113681" name="Picture 28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2" name="Freeform 2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3670" name="Group 30"/>
          <p:cNvGrpSpPr>
            <a:grpSpLocks/>
          </p:cNvGrpSpPr>
          <p:nvPr/>
        </p:nvGrpSpPr>
        <p:grpSpPr bwMode="auto">
          <a:xfrm>
            <a:off x="5886450" y="5408613"/>
            <a:ext cx="781050" cy="681037"/>
            <a:chOff x="-44" y="1473"/>
            <a:chExt cx="981" cy="1105"/>
          </a:xfrm>
        </p:grpSpPr>
        <p:pic>
          <p:nvPicPr>
            <p:cNvPr id="113679" name="Picture 31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0" name="Freeform 3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48" name="Rectangle 4"/>
          <p:cNvSpPr>
            <a:spLocks noChangeArrowheads="1"/>
          </p:cNvSpPr>
          <p:nvPr/>
        </p:nvSpPr>
        <p:spPr bwMode="auto">
          <a:xfrm>
            <a:off x="600075" y="1376363"/>
            <a:ext cx="3754438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3200">
                <a:solidFill>
                  <a:srgbClr val="990033"/>
                </a:solidFill>
                <a:latin typeface="Gill Sans MT" charset="0"/>
                <a:ea typeface="ＭＳ Ｐゴシック" charset="0"/>
              </a:rPr>
              <a:t>token passing:</a:t>
            </a:r>
            <a:endParaRPr lang="en-US" sz="3200" b="1">
              <a:solidFill>
                <a:srgbClr val="990033"/>
              </a:solidFill>
              <a:latin typeface="Gill Sans MT" charset="0"/>
              <a:ea typeface="ＭＳ Ｐゴシック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400" i="0">
                <a:latin typeface="Gill Sans MT" charset="0"/>
                <a:ea typeface="ＭＳ Ｐゴシック" charset="0"/>
              </a:rPr>
              <a:t>control </a:t>
            </a:r>
            <a:r>
              <a:rPr lang="en-US" sz="2800">
                <a:solidFill>
                  <a:srgbClr val="990033"/>
                </a:solidFill>
                <a:latin typeface="Gill Sans MT" charset="0"/>
                <a:ea typeface="ＭＳ Ｐゴシック" charset="0"/>
              </a:rPr>
              <a:t>token</a:t>
            </a:r>
            <a:r>
              <a:rPr lang="en-US" sz="2400" b="1" i="0">
                <a:latin typeface="Gill Sans MT" charset="0"/>
                <a:ea typeface="ＭＳ Ｐゴシック" charset="0"/>
              </a:rPr>
              <a:t> </a:t>
            </a:r>
            <a:r>
              <a:rPr lang="en-US" sz="2400" i="0">
                <a:latin typeface="Gill Sans MT" charset="0"/>
                <a:ea typeface="ＭＳ Ｐゴシック" charset="0"/>
              </a:rPr>
              <a:t>passed from one node to next sequentially.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400" i="0">
                <a:latin typeface="Gill Sans MT" charset="0"/>
                <a:ea typeface="ＭＳ Ｐゴシック" charset="0"/>
              </a:rPr>
              <a:t>token message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400" i="0">
                <a:latin typeface="Gill Sans MT" charset="0"/>
                <a:ea typeface="ＭＳ Ｐゴシック" charset="0"/>
              </a:rPr>
              <a:t>concerns: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400" i="0">
                <a:latin typeface="Gill Sans MT" charset="0"/>
                <a:ea typeface="ＭＳ Ｐゴシック" charset="0"/>
              </a:rPr>
              <a:t>token overhead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400" i="0">
                <a:latin typeface="Gill Sans MT" charset="0"/>
                <a:ea typeface="ＭＳ Ｐゴシック" charset="0"/>
              </a:rPr>
              <a:t>latency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400" i="0">
                <a:latin typeface="Gill Sans MT" charset="0"/>
                <a:ea typeface="ＭＳ Ｐゴシック" charset="0"/>
              </a:rPr>
              <a:t>single point of failure (token)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i="0">
                <a:latin typeface="Gill Sans MT" charset="0"/>
                <a:ea typeface="ＭＳ Ｐゴシック" charset="0"/>
              </a:rPr>
              <a:t> </a:t>
            </a:r>
          </a:p>
        </p:txBody>
      </p:sp>
      <p:sp>
        <p:nvSpPr>
          <p:cNvPr id="35849" name="Oval 8"/>
          <p:cNvSpPr>
            <a:spLocks noChangeArrowheads="1"/>
          </p:cNvSpPr>
          <p:nvPr/>
        </p:nvSpPr>
        <p:spPr bwMode="auto">
          <a:xfrm>
            <a:off x="5360988" y="2617788"/>
            <a:ext cx="2046287" cy="27781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672780" name="Rectangle 12"/>
          <p:cNvSpPr>
            <a:spLocks noChangeArrowheads="1"/>
          </p:cNvSpPr>
          <p:nvPr/>
        </p:nvSpPr>
        <p:spPr bwMode="auto">
          <a:xfrm>
            <a:off x="6205538" y="1725613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0">
                <a:solidFill>
                  <a:schemeClr val="bg1"/>
                </a:solidFill>
                <a:latin typeface="Arial" charset="0"/>
                <a:ea typeface="ＭＳ Ｐゴシック" charset="0"/>
              </a:rPr>
              <a:t>T</a:t>
            </a:r>
          </a:p>
        </p:txBody>
      </p:sp>
      <p:sp>
        <p:nvSpPr>
          <p:cNvPr id="672783" name="Rectangle 15"/>
          <p:cNvSpPr>
            <a:spLocks noChangeArrowheads="1"/>
          </p:cNvSpPr>
          <p:nvPr/>
        </p:nvSpPr>
        <p:spPr bwMode="auto">
          <a:xfrm>
            <a:off x="5949950" y="6008688"/>
            <a:ext cx="811213" cy="3206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0">
                <a:solidFill>
                  <a:schemeClr val="bg1"/>
                </a:solidFill>
                <a:latin typeface="Arial" charset="0"/>
                <a:ea typeface="ＭＳ Ｐゴシック" charset="0"/>
              </a:rPr>
              <a:t>data</a:t>
            </a:r>
          </a:p>
        </p:txBody>
      </p:sp>
      <p:sp>
        <p:nvSpPr>
          <p:cNvPr id="672784" name="Text Box 16"/>
          <p:cNvSpPr txBox="1">
            <a:spLocks noChangeArrowheads="1"/>
          </p:cNvSpPr>
          <p:nvPr/>
        </p:nvSpPr>
        <p:spPr bwMode="auto">
          <a:xfrm>
            <a:off x="4341813" y="3079750"/>
            <a:ext cx="1009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latin typeface="Arial" charset="0"/>
              </a:rPr>
              <a:t>(nothing</a:t>
            </a:r>
          </a:p>
          <a:p>
            <a:pPr>
              <a:defRPr/>
            </a:pPr>
            <a:r>
              <a:rPr lang="en-US" i="0" smtClean="0">
                <a:latin typeface="Arial" charset="0"/>
              </a:rPr>
              <a:t>to send)</a:t>
            </a:r>
          </a:p>
        </p:txBody>
      </p:sp>
      <p:sp>
        <p:nvSpPr>
          <p:cNvPr id="672785" name="Rectangle 17"/>
          <p:cNvSpPr>
            <a:spLocks noChangeArrowheads="1"/>
          </p:cNvSpPr>
          <p:nvPr/>
        </p:nvSpPr>
        <p:spPr bwMode="auto">
          <a:xfrm>
            <a:off x="4838700" y="3743325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0">
                <a:solidFill>
                  <a:schemeClr val="bg1"/>
                </a:solidFill>
                <a:latin typeface="Arial" charset="0"/>
                <a:ea typeface="ＭＳ Ｐゴシック" charset="0"/>
              </a:rPr>
              <a:t>T</a:t>
            </a:r>
          </a:p>
        </p:txBody>
      </p:sp>
      <p:pic>
        <p:nvPicPr>
          <p:cNvPr id="113677" name="Picture 19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5" name="Rectangle 20"/>
          <p:cNvSpPr>
            <a:spLocks noGrp="1" noChangeArrowheads="1"/>
          </p:cNvSpPr>
          <p:nvPr>
            <p:ph type="title"/>
          </p:nvPr>
        </p:nvSpPr>
        <p:spPr>
          <a:xfrm>
            <a:off x="422275" y="195263"/>
            <a:ext cx="7772400" cy="1143000"/>
          </a:xfrm>
        </p:spPr>
        <p:txBody>
          <a:bodyPr/>
          <a:lstStyle/>
          <a:p>
            <a:r>
              <a:rPr lang="ja-JP" altLang="en-US" smtClean="0"/>
              <a:t>“</a:t>
            </a:r>
            <a:r>
              <a:rPr lang="en-US" altLang="ja-JP" smtClean="0"/>
              <a:t>Taking turns</a:t>
            </a:r>
            <a:r>
              <a:rPr lang="ja-JP" altLang="en-US" smtClean="0"/>
              <a:t>”</a:t>
            </a:r>
            <a:r>
              <a:rPr lang="en-US" altLang="ja-JP" smtClean="0"/>
              <a:t> MAC protocols</a:t>
            </a:r>
            <a:endParaRPr lang="en-US" altLang="en-US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39"/>
    </mc:Choice>
    <mc:Fallback xmlns="">
      <p:transition spd="slow" advTm="89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3657 C 0.00694 0.06435 0.00121 0.09282 0.00139 0.10509 C 0.00156 0.11736 0.00659 0.10694 0.00017 0.10995 C -0.00625 0.11296 -0.02361 0.11273 -0.03733 0.12338 C -0.05105 0.13403 -0.06945 0.14444 -0.0823 0.17338 C -0.09514 0.20231 -0.1033 0.27847 -0.11476 0.29676 C -0.12622 0.31505 -0.14341 0.28611 -0.15105 0.28333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1354 -0.0044 0.02708 -0.0088 0.03506 0.00671 C 0.04305 0.02222 0.04236 0.06875 0.04756 0.09328 C 0.05277 0.11782 0.05538 0.13402 0.06631 0.15347 C 0.07725 0.17291 0.09982 0.19861 0.11371 0.20995 C 0.1276 0.22129 0.1434 0.20926 0.15 0.22176 C 0.15659 0.23426 0.1552 0.25949 0.15381 0.28495 " pathEditMode="relative" ptsTypes="aaaaaaA">
                                      <p:cBhvr>
                                        <p:cTn id="23" dur="2000" fill="hold"/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9 -0.0581 0.00763 -0.09167 0.01371 -0.10926 C 0.01979 -0.12685 0.04114 -0.11273 0.05503 -0.1294 C 0.06892 -0.14607 0.0875 -0.1794 0.09756 -0.20926 C 0.10763 -0.23912 0.11371 -0.27824 0.1151 -0.30926 C 0.11649 -0.34028 0.11371 -0.36783 0.10625 -0.39607 C 0.09878 -0.42431 0.08454 -0.45949 0.06996 -0.4794 C 0.05538 -0.49931 0.03142 -0.50996 0.01875 -0.51598 C 0.00607 -0.52199 0.0052 -0.51875 -0.00625 -0.51598 C -0.01771 -0.5132 -0.03698 -0.51135 -0.05 -0.49931 C -0.06303 -0.48727 -0.07605 -0.46343 -0.0849 -0.44422 C -0.09375 -0.425 -0.10018 -0.4044 -0.10365 -0.38426 C -0.10712 -0.36412 -0.10556 -0.34375 -0.10625 -0.32269 C -0.10695 -0.30162 -0.11025 -0.27801 -0.10747 -0.25764 C -0.10469 -0.23727 -0.09705 -0.21852 -0.08994 -0.20093 C -0.08282 -0.18334 -0.07553 -0.1669 -0.06494 -0.15255 C -0.05434 -0.1382 -0.03768 -0.12107 -0.02622 -0.11435 C -0.01476 -0.10764 -0.00174 -0.11806 0.00381 -0.11273 C 0.00937 -0.10741 0.00677 -0.09931 0.00746 -0.08264 C 0.00816 -0.06598 0.00781 -0.03935 0.00746 -0.01273 " pathEditMode="relative" rAng="0" ptsTypes="aaaaaaaaaaaaaaaaaaaA">
                                      <p:cBhvr>
                                        <p:cTn id="27" dur="2000" fill="hold"/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2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72780" grpId="0" animBg="1"/>
      <p:bldP spid="672780" grpId="1" animBg="1"/>
      <p:bldP spid="672783" grpId="0" animBg="1"/>
      <p:bldP spid="672783" grpId="1" animBg="1"/>
      <p:bldP spid="672784" grpId="0"/>
      <p:bldP spid="672785" grpId="0" animBg="1"/>
      <p:bldP spid="67278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C931054E-1D60-4E23-8523-2881BDD8EFAB}" type="slidenum">
              <a:rPr lang="en-US"/>
              <a:pPr/>
              <a:t>3</a:t>
            </a:fld>
            <a:endParaRPr lang="en-US"/>
          </a:p>
        </p:txBody>
      </p:sp>
      <p:pic>
        <p:nvPicPr>
          <p:cNvPr id="72707" name="Picture 712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1975" y="836613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71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Multiple access links, protocols</a:t>
            </a:r>
            <a:endParaRPr lang="en-US" sz="4800">
              <a:ea typeface="ＭＳ Ｐゴシック" charset="0"/>
              <a:cs typeface="+mj-cs"/>
            </a:endParaRP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625" y="1109663"/>
            <a:ext cx="7772400" cy="32924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two types of </a:t>
            </a:r>
            <a:r>
              <a:rPr lang="ja-JP" altLang="en-US" smtClean="0"/>
              <a:t>“</a:t>
            </a:r>
            <a:r>
              <a:rPr lang="en-US" altLang="ja-JP" dirty="0" smtClean="0"/>
              <a:t>links</a:t>
            </a:r>
            <a:r>
              <a:rPr lang="ja-JP" altLang="en-US" smtClean="0"/>
              <a:t>”</a:t>
            </a:r>
            <a:r>
              <a:rPr lang="en-US" altLang="ja-JP" dirty="0" smtClean="0"/>
              <a:t>:</a:t>
            </a:r>
          </a:p>
          <a:p>
            <a:r>
              <a:rPr lang="en-US" dirty="0" smtClean="0"/>
              <a:t>point-to-point</a:t>
            </a:r>
          </a:p>
          <a:p>
            <a:pPr lvl="1"/>
            <a:r>
              <a:rPr lang="en-US" sz="2000" dirty="0" smtClean="0"/>
              <a:t>PPP for dial-up access</a:t>
            </a:r>
          </a:p>
          <a:p>
            <a:pPr lvl="1"/>
            <a:r>
              <a:rPr lang="en-US" sz="2000" dirty="0" smtClean="0"/>
              <a:t>point-to-point link between Ethernet switch, host</a:t>
            </a:r>
          </a:p>
          <a:p>
            <a:r>
              <a:rPr lang="en-US" i="1" dirty="0" smtClean="0">
                <a:solidFill>
                  <a:srgbClr val="CC0000"/>
                </a:solidFill>
              </a:rPr>
              <a:t>broadcast (shared wire or medium)</a:t>
            </a:r>
          </a:p>
          <a:p>
            <a:pPr lvl="1"/>
            <a:r>
              <a:rPr lang="en-US" sz="2000" dirty="0" smtClean="0"/>
              <a:t>old-fashioned Ethernet</a:t>
            </a:r>
          </a:p>
          <a:p>
            <a:pPr lvl="1"/>
            <a:r>
              <a:rPr lang="en-US" sz="2000" dirty="0" smtClean="0"/>
              <a:t>upstream HFC</a:t>
            </a:r>
          </a:p>
          <a:p>
            <a:pPr lvl="1"/>
            <a:r>
              <a:rPr lang="en-US" sz="2000" dirty="0" smtClean="0"/>
              <a:t>802.11 wireless LAN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7415" name="Text Box 5"/>
          <p:cNvSpPr txBox="1">
            <a:spLocks noChangeArrowheads="1"/>
          </p:cNvSpPr>
          <p:nvPr/>
        </p:nvSpPr>
        <p:spPr bwMode="auto">
          <a:xfrm>
            <a:off x="933450" y="5694363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smtClean="0">
                <a:latin typeface="Arial" charset="0"/>
              </a:rPr>
              <a:t>shared wire (e.g.,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smtClean="0">
                <a:latin typeface="Arial" charset="0"/>
              </a:rPr>
              <a:t>cabled Ethernet)</a:t>
            </a:r>
          </a:p>
        </p:txBody>
      </p:sp>
      <p:sp>
        <p:nvSpPr>
          <p:cNvPr id="17416" name="Text Box 6"/>
          <p:cNvSpPr txBox="1">
            <a:spLocks noChangeArrowheads="1"/>
          </p:cNvSpPr>
          <p:nvPr/>
        </p:nvSpPr>
        <p:spPr bwMode="auto">
          <a:xfrm>
            <a:off x="2781300" y="5683250"/>
            <a:ext cx="16906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smtClean="0">
                <a:latin typeface="Arial" charset="0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smtClean="0">
                <a:latin typeface="Arial" charset="0"/>
              </a:rPr>
              <a:t> (e.g., 802.11 WiFi)</a:t>
            </a:r>
          </a:p>
        </p:txBody>
      </p:sp>
      <p:sp>
        <p:nvSpPr>
          <p:cNvPr id="17417" name="Text Box 7"/>
          <p:cNvSpPr txBox="1">
            <a:spLocks noChangeArrowheads="1"/>
          </p:cNvSpPr>
          <p:nvPr/>
        </p:nvSpPr>
        <p:spPr bwMode="auto">
          <a:xfrm>
            <a:off x="5070475" y="5691188"/>
            <a:ext cx="10112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smtClean="0">
                <a:latin typeface="Arial" charset="0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smtClean="0">
                <a:latin typeface="Arial" charset="0"/>
              </a:rPr>
              <a:t>(satellite) </a:t>
            </a:r>
          </a:p>
        </p:txBody>
      </p:sp>
      <p:sp>
        <p:nvSpPr>
          <p:cNvPr id="17418" name="Text Box 8"/>
          <p:cNvSpPr txBox="1">
            <a:spLocks noChangeArrowheads="1"/>
          </p:cNvSpPr>
          <p:nvPr/>
        </p:nvSpPr>
        <p:spPr bwMode="auto">
          <a:xfrm>
            <a:off x="6543675" y="5700713"/>
            <a:ext cx="197643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smtClean="0">
                <a:latin typeface="Arial" charset="0"/>
              </a:rPr>
              <a:t>humans at a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smtClean="0">
                <a:latin typeface="Arial" charset="0"/>
              </a:rPr>
              <a:t>cocktail party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smtClean="0">
                <a:latin typeface="Arial" charset="0"/>
              </a:rPr>
              <a:t>(shared air, acoustical)</a:t>
            </a:r>
          </a:p>
        </p:txBody>
      </p:sp>
      <p:sp>
        <p:nvSpPr>
          <p:cNvPr id="17419" name="Line 173"/>
          <p:cNvSpPr>
            <a:spLocks noChangeShapeType="1"/>
          </p:cNvSpPr>
          <p:nvPr/>
        </p:nvSpPr>
        <p:spPr bwMode="auto">
          <a:xfrm flipH="1">
            <a:off x="1544638" y="4522788"/>
            <a:ext cx="466725" cy="890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20" name="Line 174"/>
          <p:cNvSpPr>
            <a:spLocks noChangeShapeType="1"/>
          </p:cNvSpPr>
          <p:nvPr/>
        </p:nvSpPr>
        <p:spPr bwMode="auto">
          <a:xfrm>
            <a:off x="1527175" y="4994275"/>
            <a:ext cx="2428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21" name="Line 175"/>
          <p:cNvSpPr>
            <a:spLocks noChangeShapeType="1"/>
          </p:cNvSpPr>
          <p:nvPr/>
        </p:nvSpPr>
        <p:spPr bwMode="auto">
          <a:xfrm>
            <a:off x="1392238" y="5330825"/>
            <a:ext cx="1905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22" name="Line 176"/>
          <p:cNvSpPr>
            <a:spLocks noChangeShapeType="1"/>
          </p:cNvSpPr>
          <p:nvPr/>
        </p:nvSpPr>
        <p:spPr bwMode="auto">
          <a:xfrm flipV="1">
            <a:off x="1836738" y="4854575"/>
            <a:ext cx="1778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72718" name="Group 382"/>
          <p:cNvGrpSpPr>
            <a:grpSpLocks/>
          </p:cNvGrpSpPr>
          <p:nvPr/>
        </p:nvGrpSpPr>
        <p:grpSpPr bwMode="auto">
          <a:xfrm>
            <a:off x="4808538" y="5362575"/>
            <a:ext cx="288925" cy="220663"/>
            <a:chOff x="2274" y="2821"/>
            <a:chExt cx="215" cy="238"/>
          </a:xfrm>
        </p:grpSpPr>
        <p:sp>
          <p:nvSpPr>
            <p:cNvPr id="72903" name="Freeform 383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04" name="Line 384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05" name="Freeform 385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06" name="Line 386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07" name="Freeform 387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08" name="Line 388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09" name="Freeform 389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10" name="Freeform 390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11" name="Rectangle 391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12" name="Freeform 392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13" name="Line 393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14" name="Line 394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15" name="Line 395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16" name="Freeform 396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719" name="Group 398"/>
          <p:cNvGrpSpPr>
            <a:grpSpLocks/>
          </p:cNvGrpSpPr>
          <p:nvPr/>
        </p:nvGrpSpPr>
        <p:grpSpPr bwMode="auto">
          <a:xfrm>
            <a:off x="5314950" y="5343525"/>
            <a:ext cx="223838" cy="254000"/>
            <a:chOff x="2274" y="2821"/>
            <a:chExt cx="215" cy="238"/>
          </a:xfrm>
        </p:grpSpPr>
        <p:sp>
          <p:nvSpPr>
            <p:cNvPr id="72889" name="Freeform 399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0" name="Line 400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1" name="Freeform 401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2" name="Line 402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3" name="Freeform 403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4" name="Line 404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5" name="Freeform 405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6" name="Freeform 406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7" name="Rectangle 407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8" name="Freeform 408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99" name="Line 409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00" name="Line 410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01" name="Line 411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902" name="Freeform 412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720" name="Group 413"/>
          <p:cNvGrpSpPr>
            <a:grpSpLocks/>
          </p:cNvGrpSpPr>
          <p:nvPr/>
        </p:nvGrpSpPr>
        <p:grpSpPr bwMode="auto">
          <a:xfrm flipH="1">
            <a:off x="5694363" y="5372100"/>
            <a:ext cx="298450" cy="211138"/>
            <a:chOff x="2274" y="2821"/>
            <a:chExt cx="215" cy="238"/>
          </a:xfrm>
        </p:grpSpPr>
        <p:sp>
          <p:nvSpPr>
            <p:cNvPr id="72875" name="Freeform 414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76" name="Line 415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77" name="Freeform 416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78" name="Line 417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79" name="Freeform 418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80" name="Line 419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81" name="Freeform 420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82" name="Freeform 421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83" name="Rectangle 422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84" name="Freeform 423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85" name="Line 424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86" name="Line 425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87" name="Line 426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888" name="Freeform 427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2721" name="Picture 429" descr="MMj03957750000[1]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81588" y="4649788"/>
            <a:ext cx="5619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22" name="Picture 432" descr="cocktai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69063" y="4568825"/>
            <a:ext cx="2030412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8" name="Line 434"/>
          <p:cNvSpPr>
            <a:spLocks noChangeShapeType="1"/>
          </p:cNvSpPr>
          <p:nvPr/>
        </p:nvSpPr>
        <p:spPr bwMode="auto">
          <a:xfrm>
            <a:off x="1708150" y="4627563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29" name="Line 435"/>
          <p:cNvSpPr>
            <a:spLocks noChangeShapeType="1"/>
          </p:cNvSpPr>
          <p:nvPr/>
        </p:nvSpPr>
        <p:spPr bwMode="auto">
          <a:xfrm>
            <a:off x="1708150" y="4627563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30" name="Line 436"/>
          <p:cNvSpPr>
            <a:spLocks noChangeShapeType="1"/>
          </p:cNvSpPr>
          <p:nvPr/>
        </p:nvSpPr>
        <p:spPr bwMode="auto">
          <a:xfrm>
            <a:off x="1639888" y="5264150"/>
            <a:ext cx="1905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72726" name="Group 506"/>
          <p:cNvGrpSpPr>
            <a:grpSpLocks/>
          </p:cNvGrpSpPr>
          <p:nvPr/>
        </p:nvGrpSpPr>
        <p:grpSpPr bwMode="auto">
          <a:xfrm flipH="1">
            <a:off x="977900" y="5140325"/>
            <a:ext cx="501650" cy="512763"/>
            <a:chOff x="2839" y="3501"/>
            <a:chExt cx="755" cy="803"/>
          </a:xfrm>
        </p:grpSpPr>
        <p:pic>
          <p:nvPicPr>
            <p:cNvPr id="72873" name="Picture 507" descr="desktop_computer_stylized_mediu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874" name="Freeform 50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727" name="Group 621"/>
          <p:cNvGrpSpPr>
            <a:grpSpLocks/>
          </p:cNvGrpSpPr>
          <p:nvPr/>
        </p:nvGrpSpPr>
        <p:grpSpPr bwMode="auto">
          <a:xfrm>
            <a:off x="3038475" y="4186238"/>
            <a:ext cx="635000" cy="485775"/>
            <a:chOff x="3061" y="2530"/>
            <a:chExt cx="400" cy="306"/>
          </a:xfrm>
        </p:grpSpPr>
        <p:grpSp>
          <p:nvGrpSpPr>
            <p:cNvPr id="72842" name="Group 494"/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72867" name="Freeform 495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68" name="Freeform 496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69" name="Freeform 497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70" name="Freeform 498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71" name="Freeform 499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72" name="Freeform 500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72843" name="Picture 549" descr="laptop_keyboar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844" name="Freeform 550"/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2845" name="Picture 551" descr="screen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846" name="Freeform 552"/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47" name="Freeform 553"/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48" name="Freeform 554"/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49" name="Freeform 555"/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50" name="Freeform 556"/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51" name="Freeform 557"/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852" name="Group 558"/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72861" name="Freeform 559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62" name="Freeform 560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63" name="Freeform 561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64" name="Freeform 562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65" name="Freeform 563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66" name="Freeform 564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853" name="Freeform 565"/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54" name="Freeform 566"/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55" name="Freeform 567"/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56" name="Freeform 568"/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57" name="Freeform 569"/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58" name="Freeform 570"/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59" name="Freeform 589"/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60" name="Freeform 590"/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728" name="Group 632"/>
          <p:cNvGrpSpPr>
            <a:grpSpLocks/>
          </p:cNvGrpSpPr>
          <p:nvPr/>
        </p:nvGrpSpPr>
        <p:grpSpPr bwMode="auto">
          <a:xfrm>
            <a:off x="3925888" y="4354513"/>
            <a:ext cx="536575" cy="401637"/>
            <a:chOff x="3328" y="2543"/>
            <a:chExt cx="338" cy="253"/>
          </a:xfrm>
        </p:grpSpPr>
        <p:grpSp>
          <p:nvGrpSpPr>
            <p:cNvPr id="72815" name="Group 487"/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72836" name="Freeform 48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7" name="Freeform 48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8" name="Freeform 49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9" name="Freeform 49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40" name="Freeform 49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41" name="Freeform 49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72816" name="Picture 571" descr="laptop_keyboar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817" name="Freeform 572"/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2818" name="Picture 573" descr="screen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819" name="Freeform 574"/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20" name="Freeform 575"/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21" name="Freeform 576"/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22" name="Freeform 577"/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23" name="Freeform 578"/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24" name="Freeform 579"/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825" name="Group 580"/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72830" name="Freeform 58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1" name="Freeform 58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2" name="Freeform 58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3" name="Freeform 58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4" name="Freeform 58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5" name="Freeform 58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826" name="Freeform 587"/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27" name="Freeform 588"/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28" name="Freeform 591"/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829" name="Freeform 592"/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729" name="Group 631"/>
          <p:cNvGrpSpPr>
            <a:grpSpLocks/>
          </p:cNvGrpSpPr>
          <p:nvPr/>
        </p:nvGrpSpPr>
        <p:grpSpPr bwMode="auto">
          <a:xfrm>
            <a:off x="3308350" y="4614863"/>
            <a:ext cx="585788" cy="419100"/>
            <a:chOff x="5096" y="2218"/>
            <a:chExt cx="369" cy="264"/>
          </a:xfrm>
        </p:grpSpPr>
        <p:grpSp>
          <p:nvGrpSpPr>
            <p:cNvPr id="72806" name="Group 622"/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72809" name="Freeform 623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0" name="Freeform 624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1" name="Freeform 625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2" name="Freeform 626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3" name="Freeform 627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4" name="Freeform 628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72807" name="Picture 629" descr="access_point_stylized_small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808" name="Picture 630" descr="access_point_stylized_small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2730" name="Group 633"/>
          <p:cNvGrpSpPr>
            <a:grpSpLocks/>
          </p:cNvGrpSpPr>
          <p:nvPr/>
        </p:nvGrpSpPr>
        <p:grpSpPr bwMode="auto">
          <a:xfrm>
            <a:off x="3009900" y="5040313"/>
            <a:ext cx="635000" cy="485775"/>
            <a:chOff x="3061" y="2530"/>
            <a:chExt cx="400" cy="306"/>
          </a:xfrm>
        </p:grpSpPr>
        <p:grpSp>
          <p:nvGrpSpPr>
            <p:cNvPr id="72775" name="Group 634"/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72800" name="Freeform 635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1" name="Freeform 636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2" name="Freeform 637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3" name="Freeform 638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4" name="Freeform 639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5" name="Freeform 640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72776" name="Picture 641" descr="laptop_keyboar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77" name="Freeform 642"/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2778" name="Picture 643" descr="screen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79" name="Freeform 644"/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80" name="Freeform 645"/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81" name="Freeform 646"/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82" name="Freeform 647"/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83" name="Freeform 648"/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84" name="Freeform 649"/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785" name="Group 650"/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72794" name="Freeform 65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5" name="Freeform 65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6" name="Freeform 65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7" name="Freeform 65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8" name="Freeform 65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9" name="Freeform 65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786" name="Freeform 657"/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87" name="Freeform 658"/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88" name="Freeform 659"/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89" name="Freeform 660"/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90" name="Freeform 661"/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91" name="Freeform 662"/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92" name="Freeform 663"/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93" name="Freeform 664"/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731" name="Group 665"/>
          <p:cNvGrpSpPr>
            <a:grpSpLocks/>
          </p:cNvGrpSpPr>
          <p:nvPr/>
        </p:nvGrpSpPr>
        <p:grpSpPr bwMode="auto">
          <a:xfrm>
            <a:off x="3492500" y="5095875"/>
            <a:ext cx="635000" cy="485775"/>
            <a:chOff x="3061" y="2530"/>
            <a:chExt cx="400" cy="306"/>
          </a:xfrm>
        </p:grpSpPr>
        <p:grpSp>
          <p:nvGrpSpPr>
            <p:cNvPr id="72744" name="Group 666"/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72769" name="Freeform 667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0" name="Freeform 668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1" name="Freeform 669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2" name="Freeform 670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3" name="Freeform 671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4" name="Freeform 672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72745" name="Picture 673" descr="laptop_keyboar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46" name="Freeform 674"/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2747" name="Picture 675" descr="screen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48" name="Freeform 676"/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49" name="Freeform 677"/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50" name="Freeform 678"/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51" name="Freeform 679"/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52" name="Freeform 680"/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53" name="Freeform 681"/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754" name="Group 682"/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72763" name="Freeform 68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4" name="Freeform 68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5" name="Freeform 68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6" name="Freeform 68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7" name="Freeform 68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8" name="Freeform 68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755" name="Freeform 689"/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56" name="Freeform 690"/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57" name="Freeform 691"/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58" name="Freeform 692"/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59" name="Freeform 693"/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60" name="Freeform 694"/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61" name="Freeform 695"/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762" name="Freeform 696"/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732" name="Group 699"/>
          <p:cNvGrpSpPr>
            <a:grpSpLocks/>
          </p:cNvGrpSpPr>
          <p:nvPr/>
        </p:nvGrpSpPr>
        <p:grpSpPr bwMode="auto">
          <a:xfrm flipH="1">
            <a:off x="1131888" y="4695825"/>
            <a:ext cx="501650" cy="512763"/>
            <a:chOff x="2839" y="3501"/>
            <a:chExt cx="755" cy="803"/>
          </a:xfrm>
        </p:grpSpPr>
        <p:pic>
          <p:nvPicPr>
            <p:cNvPr id="72742" name="Picture 700" descr="desktop_computer_stylized_mediu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43" name="Freeform 70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733" name="Group 702"/>
          <p:cNvGrpSpPr>
            <a:grpSpLocks/>
          </p:cNvGrpSpPr>
          <p:nvPr/>
        </p:nvGrpSpPr>
        <p:grpSpPr bwMode="auto">
          <a:xfrm flipH="1">
            <a:off x="1282700" y="4268788"/>
            <a:ext cx="501650" cy="512762"/>
            <a:chOff x="2839" y="3501"/>
            <a:chExt cx="755" cy="803"/>
          </a:xfrm>
        </p:grpSpPr>
        <p:pic>
          <p:nvPicPr>
            <p:cNvPr id="72740" name="Picture 703" descr="desktop_computer_stylized_mediu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41" name="Freeform 70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734" name="Group 705"/>
          <p:cNvGrpSpPr>
            <a:grpSpLocks/>
          </p:cNvGrpSpPr>
          <p:nvPr/>
        </p:nvGrpSpPr>
        <p:grpSpPr bwMode="auto">
          <a:xfrm>
            <a:off x="1955800" y="4656138"/>
            <a:ext cx="501650" cy="512762"/>
            <a:chOff x="2839" y="3501"/>
            <a:chExt cx="755" cy="803"/>
          </a:xfrm>
        </p:grpSpPr>
        <p:pic>
          <p:nvPicPr>
            <p:cNvPr id="72738" name="Picture 706" descr="desktop_computer_stylized_mediu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39" name="Freeform 70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735" name="Group 708"/>
          <p:cNvGrpSpPr>
            <a:grpSpLocks/>
          </p:cNvGrpSpPr>
          <p:nvPr/>
        </p:nvGrpSpPr>
        <p:grpSpPr bwMode="auto">
          <a:xfrm>
            <a:off x="1757363" y="5095875"/>
            <a:ext cx="501650" cy="512763"/>
            <a:chOff x="2839" y="3501"/>
            <a:chExt cx="755" cy="803"/>
          </a:xfrm>
        </p:grpSpPr>
        <p:pic>
          <p:nvPicPr>
            <p:cNvPr id="72736" name="Picture 709" descr="desktop_computer_stylized_mediu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37" name="Freeform 71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691"/>
    </mc:Choice>
    <mc:Fallback xmlns="">
      <p:transition spd="slow" advTm="21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415ABE78-A357-4A06-A6B6-2482BB83C167}" type="slidenum">
              <a:rPr lang="en-US"/>
              <a:pPr/>
              <a:t>4</a:t>
            </a:fld>
            <a:endParaRPr lang="en-US"/>
          </a:p>
        </p:txBody>
      </p:sp>
      <p:pic>
        <p:nvPicPr>
          <p:cNvPr id="74755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300" y="1041400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Multiple access protocols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395413"/>
            <a:ext cx="8396287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 dirty="0">
                <a:ea typeface="ＭＳ Ｐゴシック" charset="0"/>
                <a:cs typeface="+mn-cs"/>
              </a:rPr>
              <a:t>single shared broadcast channel 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 dirty="0">
                <a:ea typeface="ＭＳ Ｐゴシック" charset="0"/>
                <a:cs typeface="+mn-cs"/>
              </a:rPr>
              <a:t>two or more simultaneous transmissions by nodes: interference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collision</a:t>
            </a:r>
            <a:r>
              <a:rPr lang="en-US" dirty="0">
                <a:ea typeface="ＭＳ Ｐゴシック" charset="0"/>
              </a:rPr>
              <a:t> if node receives two or more signals at the same time</a:t>
            </a:r>
          </a:p>
          <a:p>
            <a:pPr>
              <a:buFont typeface="Wingdings" charset="0"/>
              <a:buNone/>
              <a:defRPr/>
            </a:pPr>
            <a:endParaRPr lang="en-US" sz="2400" i="1" u="sng" dirty="0">
              <a:solidFill>
                <a:srgbClr val="FF0000"/>
              </a:solidFill>
              <a:ea typeface="ＭＳ Ｐゴシック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  <a:cs typeface="+mn-cs"/>
              </a:rPr>
              <a:t>multiple access protocol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 dirty="0">
                <a:ea typeface="ＭＳ Ｐゴシック" charset="0"/>
                <a:cs typeface="+mn-cs"/>
              </a:rPr>
              <a:t>distributed algorithm that determines how nodes share channel, i.e., determine when node can transmit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 dirty="0">
                <a:ea typeface="ＭＳ Ｐゴシック" charset="0"/>
                <a:cs typeface="+mn-cs"/>
              </a:rPr>
              <a:t>communication about channel sharing must use channel itself!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>
                <a:ea typeface="ＭＳ Ｐゴシック" charset="0"/>
              </a:rPr>
              <a:t>no out-of-band channel for </a:t>
            </a:r>
            <a:r>
              <a:rPr lang="en-US" sz="2000" dirty="0" smtClean="0">
                <a:ea typeface="ＭＳ Ｐゴシック" charset="0"/>
              </a:rPr>
              <a:t>coordination</a:t>
            </a:r>
            <a:endParaRPr lang="en-US" sz="2000" dirty="0">
              <a:ea typeface="ＭＳ Ｐゴシック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07"/>
    </mc:Choice>
    <mc:Fallback xmlns="">
      <p:transition spd="slow" advTm="8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D3529A59-4915-4E87-B8CB-B2FAB3F304E8}" type="slidenum">
              <a:rPr lang="en-US"/>
              <a:pPr/>
              <a:t>5</a:t>
            </a:fld>
            <a:endParaRPr lang="en-US"/>
          </a:p>
        </p:txBody>
      </p:sp>
      <p:pic>
        <p:nvPicPr>
          <p:cNvPr id="76803" name="Picture 4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5313" y="1039813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An ideal multiple access protocol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given:</a:t>
            </a: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>
                <a:ea typeface="ＭＳ Ｐゴシック" charset="0"/>
                <a:cs typeface="+mn-cs"/>
              </a:rPr>
              <a:t>broadcast channel of rate R bps</a:t>
            </a:r>
          </a:p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desiderata:</a:t>
            </a:r>
          </a:p>
          <a:p>
            <a:pPr lvl="1">
              <a:buFont typeface="Wingdings" charset="0"/>
              <a:buNone/>
              <a:defRPr/>
            </a:pPr>
            <a:r>
              <a:rPr lang="en-US">
                <a:ea typeface="ＭＳ Ｐゴシック" charset="0"/>
              </a:rPr>
              <a:t>1. when one node wants to transmit, it can send at rate R.</a:t>
            </a:r>
          </a:p>
          <a:p>
            <a:pPr lvl="1">
              <a:buFont typeface="Wingdings" charset="0"/>
              <a:buNone/>
              <a:defRPr/>
            </a:pPr>
            <a:r>
              <a:rPr lang="en-US">
                <a:ea typeface="ＭＳ Ｐゴシック" charset="0"/>
              </a:rPr>
              <a:t>2. when M nodes want to transmit, each can send at average rate R/M</a:t>
            </a:r>
          </a:p>
          <a:p>
            <a:pPr lvl="1">
              <a:buFont typeface="Wingdings" charset="0"/>
              <a:buNone/>
              <a:defRPr/>
            </a:pPr>
            <a:r>
              <a:rPr lang="en-US">
                <a:ea typeface="ＭＳ Ｐゴシック" charset="0"/>
              </a:rPr>
              <a:t>3. fully decentralized:</a:t>
            </a:r>
          </a:p>
          <a:p>
            <a:pPr lvl="2">
              <a:defRPr/>
            </a:pPr>
            <a:r>
              <a:rPr lang="en-US" sz="2400">
                <a:ea typeface="ＭＳ Ｐゴシック" charset="0"/>
              </a:rPr>
              <a:t>no special node to coordinate transmissions</a:t>
            </a:r>
          </a:p>
          <a:p>
            <a:pPr lvl="2">
              <a:defRPr/>
            </a:pPr>
            <a:r>
              <a:rPr lang="en-US" sz="2400">
                <a:ea typeface="ＭＳ Ｐゴシック" charset="0"/>
              </a:rPr>
              <a:t>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>
                <a:ea typeface="ＭＳ Ｐゴシック" charset="0"/>
              </a:rPr>
              <a:t>4. simple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16"/>
    </mc:Choice>
    <mc:Fallback xmlns="">
      <p:transition spd="slow" advTm="178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0A8EDC0F-D73B-4A64-A2F2-CF41FA5633C4}" type="slidenum">
              <a:rPr lang="en-US"/>
              <a:pPr/>
              <a:t>6</a:t>
            </a:fld>
            <a:endParaRPr lang="en-US"/>
          </a:p>
        </p:txBody>
      </p:sp>
      <p:pic>
        <p:nvPicPr>
          <p:cNvPr id="78851" name="Picture 6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4363" y="944563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61925"/>
            <a:ext cx="8101013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MAC protocols: taxonomy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82713"/>
            <a:ext cx="7772400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three broad classes:</a:t>
            </a:r>
          </a:p>
          <a:p>
            <a:r>
              <a:rPr lang="en-US" i="1" smtClean="0">
                <a:solidFill>
                  <a:srgbClr val="CC0000"/>
                </a:solidFill>
              </a:rPr>
              <a:t>channel partitioning</a:t>
            </a:r>
          </a:p>
          <a:p>
            <a:pPr lvl="1"/>
            <a:r>
              <a:rPr lang="en-US" sz="2000" smtClean="0"/>
              <a:t>divide channel into smaller </a:t>
            </a:r>
            <a:r>
              <a:rPr lang="ja-JP" altLang="en-US" sz="2000" smtClean="0"/>
              <a:t>“</a:t>
            </a:r>
            <a:r>
              <a:rPr lang="en-US" altLang="ja-JP" sz="2000" smtClean="0"/>
              <a:t>pieces</a:t>
            </a:r>
            <a:r>
              <a:rPr lang="ja-JP" altLang="en-US" sz="2000" smtClean="0"/>
              <a:t>”</a:t>
            </a:r>
            <a:r>
              <a:rPr lang="en-US" altLang="ja-JP" sz="2000" smtClean="0"/>
              <a:t> (time slots, frequency, code)</a:t>
            </a:r>
          </a:p>
          <a:p>
            <a:pPr lvl="1"/>
            <a:r>
              <a:rPr lang="en-US" sz="2000" smtClean="0"/>
              <a:t>allocate piece to node for exclusive use</a:t>
            </a:r>
            <a:endParaRPr lang="en-US" smtClean="0"/>
          </a:p>
          <a:p>
            <a:r>
              <a:rPr lang="en-US" i="1" smtClean="0">
                <a:solidFill>
                  <a:srgbClr val="CC0000"/>
                </a:solidFill>
              </a:rPr>
              <a:t>random access</a:t>
            </a:r>
          </a:p>
          <a:p>
            <a:pPr lvl="1"/>
            <a:r>
              <a:rPr lang="en-US" sz="2000" smtClean="0"/>
              <a:t>channel not divided, allow collisions</a:t>
            </a:r>
          </a:p>
          <a:p>
            <a:pPr lvl="1"/>
            <a:r>
              <a:rPr lang="ja-JP" altLang="en-US" sz="2000" smtClean="0"/>
              <a:t>“</a:t>
            </a:r>
            <a:r>
              <a:rPr lang="en-US" altLang="ja-JP" sz="2000" smtClean="0"/>
              <a:t>recover</a:t>
            </a:r>
            <a:r>
              <a:rPr lang="ja-JP" altLang="en-US" sz="2000" smtClean="0"/>
              <a:t>”</a:t>
            </a:r>
            <a:r>
              <a:rPr lang="en-US" altLang="ja-JP" sz="2000" smtClean="0"/>
              <a:t> from collisions</a:t>
            </a:r>
            <a:endParaRPr lang="en-US" altLang="ja-JP" smtClean="0"/>
          </a:p>
          <a:p>
            <a:r>
              <a:rPr lang="ja-JP" altLang="en-US" i="1" smtClean="0">
                <a:solidFill>
                  <a:srgbClr val="CC0000"/>
                </a:solidFill>
              </a:rPr>
              <a:t>“</a:t>
            </a:r>
            <a:r>
              <a:rPr lang="en-US" altLang="ja-JP" i="1" smtClean="0">
                <a:solidFill>
                  <a:srgbClr val="CC0000"/>
                </a:solidFill>
              </a:rPr>
              <a:t>taking turns</a:t>
            </a:r>
            <a:r>
              <a:rPr lang="ja-JP" altLang="en-US" i="1" smtClean="0">
                <a:solidFill>
                  <a:srgbClr val="CC0000"/>
                </a:solidFill>
              </a:rPr>
              <a:t>”</a:t>
            </a:r>
            <a:endParaRPr lang="en-US" altLang="ja-JP" i="1" smtClean="0">
              <a:solidFill>
                <a:srgbClr val="CC0000"/>
              </a:solidFill>
            </a:endParaRPr>
          </a:p>
          <a:p>
            <a:pPr lvl="1"/>
            <a:r>
              <a:rPr lang="en-US" sz="2000" smtClean="0"/>
              <a:t>nodes take turns, but nodes with more to send can take longer turns</a:t>
            </a:r>
            <a:endParaRPr lang="en-US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28"/>
    </mc:Choice>
    <mc:Fallback xmlns="">
      <p:transition spd="slow" advTm="72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E1BFD139-11D3-42EE-B078-551D96AEEECD}" type="slidenum">
              <a:rPr lang="en-US"/>
              <a:pPr/>
              <a:t>7</a:t>
            </a:fld>
            <a:endParaRPr lang="en-US"/>
          </a:p>
        </p:txBody>
      </p:sp>
      <p:pic>
        <p:nvPicPr>
          <p:cNvPr id="80899" name="Picture 50" descr="underline_bas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0" y="1003300"/>
            <a:ext cx="8228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Channel partitioning MAC protocols: TDMA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1379538"/>
            <a:ext cx="7772400" cy="2930525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sz="3200">
                <a:solidFill>
                  <a:srgbClr val="CC0000"/>
                </a:solidFill>
                <a:ea typeface="ＭＳ Ｐゴシック" charset="0"/>
                <a:cs typeface="+mn-cs"/>
              </a:rPr>
              <a:t>TDMA: time division multiple access</a:t>
            </a:r>
            <a:r>
              <a:rPr lang="en-US" sz="3200">
                <a:ea typeface="ＭＳ Ｐゴシック" charset="0"/>
                <a:cs typeface="+mn-cs"/>
              </a:rPr>
              <a:t> </a:t>
            </a:r>
          </a:p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access to channel in "rounds" </a:t>
            </a:r>
          </a:p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each station gets fixed length slot (length = pkt trans time) in each round </a:t>
            </a:r>
          </a:p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unused slots go idle </a:t>
            </a:r>
          </a:p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example: 6-station LAN, 1,3,4 have pkt, slots 2,5,6 idle </a:t>
            </a:r>
            <a:endParaRPr lang="en-US" sz="3200">
              <a:ea typeface="ＭＳ Ｐゴシック" charset="0"/>
              <a:cs typeface="+mn-cs"/>
            </a:endParaRPr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1052513" y="5440363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274763" y="5213350"/>
            <a:ext cx="479425" cy="230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13" name="Rectangle 10"/>
          <p:cNvSpPr>
            <a:spLocks noChangeArrowheads="1"/>
          </p:cNvSpPr>
          <p:nvPr/>
        </p:nvSpPr>
        <p:spPr bwMode="auto">
          <a:xfrm>
            <a:off x="2233613" y="5213350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14" name="Rectangle 11"/>
          <p:cNvSpPr>
            <a:spLocks noChangeArrowheads="1"/>
          </p:cNvSpPr>
          <p:nvPr/>
        </p:nvSpPr>
        <p:spPr bwMode="auto">
          <a:xfrm>
            <a:off x="2708275" y="5213350"/>
            <a:ext cx="479425" cy="230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15" name="Line 13"/>
          <p:cNvSpPr>
            <a:spLocks noChangeShapeType="1"/>
          </p:cNvSpPr>
          <p:nvPr/>
        </p:nvSpPr>
        <p:spPr bwMode="auto">
          <a:xfrm>
            <a:off x="1276350" y="5100638"/>
            <a:ext cx="0" cy="338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16" name="Line 16"/>
          <p:cNvSpPr>
            <a:spLocks noChangeShapeType="1"/>
          </p:cNvSpPr>
          <p:nvPr/>
        </p:nvSpPr>
        <p:spPr bwMode="auto">
          <a:xfrm>
            <a:off x="4141788" y="5103813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17" name="Text Box 23"/>
          <p:cNvSpPr txBox="1">
            <a:spLocks noChangeArrowheads="1"/>
          </p:cNvSpPr>
          <p:nvPr/>
        </p:nvSpPr>
        <p:spPr bwMode="auto">
          <a:xfrm>
            <a:off x="1374775" y="518001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smtClean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21518" name="Text Box 24"/>
          <p:cNvSpPr txBox="1">
            <a:spLocks noChangeArrowheads="1"/>
          </p:cNvSpPr>
          <p:nvPr/>
        </p:nvSpPr>
        <p:spPr bwMode="auto">
          <a:xfrm>
            <a:off x="2320925" y="51657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smtClean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21519" name="Text Box 25"/>
          <p:cNvSpPr txBox="1">
            <a:spLocks noChangeArrowheads="1"/>
          </p:cNvSpPr>
          <p:nvPr/>
        </p:nvSpPr>
        <p:spPr bwMode="auto">
          <a:xfrm>
            <a:off x="2786063" y="51720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smtClean="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21520" name="Rectangle 26"/>
          <p:cNvSpPr>
            <a:spLocks noChangeArrowheads="1"/>
          </p:cNvSpPr>
          <p:nvPr/>
        </p:nvSpPr>
        <p:spPr bwMode="auto">
          <a:xfrm>
            <a:off x="4132263" y="5208588"/>
            <a:ext cx="479425" cy="2301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21" name="Rectangle 27"/>
          <p:cNvSpPr>
            <a:spLocks noChangeArrowheads="1"/>
          </p:cNvSpPr>
          <p:nvPr/>
        </p:nvSpPr>
        <p:spPr bwMode="auto">
          <a:xfrm>
            <a:off x="5091113" y="5208588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22" name="Rectangle 28"/>
          <p:cNvSpPr>
            <a:spLocks noChangeArrowheads="1"/>
          </p:cNvSpPr>
          <p:nvPr/>
        </p:nvSpPr>
        <p:spPr bwMode="auto">
          <a:xfrm>
            <a:off x="5565775" y="5208588"/>
            <a:ext cx="479425" cy="230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23" name="Line 29"/>
          <p:cNvSpPr>
            <a:spLocks noChangeShapeType="1"/>
          </p:cNvSpPr>
          <p:nvPr/>
        </p:nvSpPr>
        <p:spPr bwMode="auto">
          <a:xfrm>
            <a:off x="4133850" y="5095875"/>
            <a:ext cx="0" cy="338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24" name="Text Box 30"/>
          <p:cNvSpPr txBox="1">
            <a:spLocks noChangeArrowheads="1"/>
          </p:cNvSpPr>
          <p:nvPr/>
        </p:nvSpPr>
        <p:spPr bwMode="auto">
          <a:xfrm>
            <a:off x="4232275" y="517525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smtClean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21525" name="Text Box 31"/>
          <p:cNvSpPr txBox="1">
            <a:spLocks noChangeArrowheads="1"/>
          </p:cNvSpPr>
          <p:nvPr/>
        </p:nvSpPr>
        <p:spPr bwMode="auto">
          <a:xfrm>
            <a:off x="5178425" y="51609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smtClean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21526" name="Text Box 32"/>
          <p:cNvSpPr txBox="1">
            <a:spLocks noChangeArrowheads="1"/>
          </p:cNvSpPr>
          <p:nvPr/>
        </p:nvSpPr>
        <p:spPr bwMode="auto">
          <a:xfrm>
            <a:off x="5643563" y="516731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smtClean="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21527" name="Line 34"/>
          <p:cNvSpPr>
            <a:spLocks noChangeShapeType="1"/>
          </p:cNvSpPr>
          <p:nvPr/>
        </p:nvSpPr>
        <p:spPr bwMode="auto">
          <a:xfrm>
            <a:off x="17573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28" name="Line 35"/>
          <p:cNvSpPr>
            <a:spLocks noChangeShapeType="1"/>
          </p:cNvSpPr>
          <p:nvPr/>
        </p:nvSpPr>
        <p:spPr bwMode="auto">
          <a:xfrm>
            <a:off x="22336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70986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31861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667125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32" name="Line 39"/>
          <p:cNvSpPr>
            <a:spLocks noChangeShapeType="1"/>
          </p:cNvSpPr>
          <p:nvPr/>
        </p:nvSpPr>
        <p:spPr bwMode="auto">
          <a:xfrm>
            <a:off x="46148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5562600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6510338" y="5195888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60436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36" name="Line 43"/>
          <p:cNvSpPr>
            <a:spLocks noChangeShapeType="1"/>
          </p:cNvSpPr>
          <p:nvPr/>
        </p:nvSpPr>
        <p:spPr bwMode="auto">
          <a:xfrm>
            <a:off x="6991350" y="5110163"/>
            <a:ext cx="0" cy="338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37" name="Line 44"/>
          <p:cNvSpPr>
            <a:spLocks noChangeShapeType="1"/>
          </p:cNvSpPr>
          <p:nvPr/>
        </p:nvSpPr>
        <p:spPr bwMode="auto">
          <a:xfrm>
            <a:off x="50911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320925" y="4581525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smtClean="0">
                <a:latin typeface="Arial" charset="0"/>
              </a:rPr>
              <a:t>6-slot</a:t>
            </a:r>
          </a:p>
          <a:p>
            <a:pPr>
              <a:defRPr/>
            </a:pPr>
            <a:r>
              <a:rPr lang="en-US" sz="1600" i="0" smtClean="0">
                <a:latin typeface="Arial" charset="0"/>
              </a:rPr>
              <a:t>frame</a:t>
            </a:r>
          </a:p>
        </p:txBody>
      </p:sp>
      <p:sp>
        <p:nvSpPr>
          <p:cNvPr id="21539" name="Line 46"/>
          <p:cNvSpPr>
            <a:spLocks noChangeShapeType="1"/>
          </p:cNvSpPr>
          <p:nvPr/>
        </p:nvSpPr>
        <p:spPr bwMode="auto">
          <a:xfrm>
            <a:off x="3132138" y="491807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40" name="Line 47"/>
          <p:cNvSpPr>
            <a:spLocks noChangeShapeType="1"/>
          </p:cNvSpPr>
          <p:nvPr/>
        </p:nvSpPr>
        <p:spPr bwMode="auto">
          <a:xfrm flipH="1">
            <a:off x="1287463" y="491331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41" name="Line 48"/>
          <p:cNvSpPr>
            <a:spLocks noChangeShapeType="1"/>
          </p:cNvSpPr>
          <p:nvPr/>
        </p:nvSpPr>
        <p:spPr bwMode="auto">
          <a:xfrm>
            <a:off x="1266825" y="482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42" name="Line 49"/>
          <p:cNvSpPr>
            <a:spLocks noChangeShapeType="1"/>
          </p:cNvSpPr>
          <p:nvPr/>
        </p:nvSpPr>
        <p:spPr bwMode="auto">
          <a:xfrm>
            <a:off x="4125913" y="48164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43" name="Text Box 51"/>
          <p:cNvSpPr txBox="1">
            <a:spLocks noChangeArrowheads="1"/>
          </p:cNvSpPr>
          <p:nvPr/>
        </p:nvSpPr>
        <p:spPr bwMode="auto">
          <a:xfrm>
            <a:off x="5184775" y="4554538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smtClean="0">
                <a:latin typeface="Arial" charset="0"/>
              </a:rPr>
              <a:t>6-slot</a:t>
            </a:r>
          </a:p>
          <a:p>
            <a:pPr>
              <a:defRPr/>
            </a:pPr>
            <a:r>
              <a:rPr lang="en-US" sz="1600" i="0" smtClean="0">
                <a:latin typeface="Arial" charset="0"/>
              </a:rPr>
              <a:t>frame</a:t>
            </a:r>
          </a:p>
        </p:txBody>
      </p:sp>
      <p:sp>
        <p:nvSpPr>
          <p:cNvPr id="21544" name="Line 52"/>
          <p:cNvSpPr>
            <a:spLocks noChangeShapeType="1"/>
          </p:cNvSpPr>
          <p:nvPr/>
        </p:nvSpPr>
        <p:spPr bwMode="auto">
          <a:xfrm>
            <a:off x="5995988" y="492442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45" name="Line 53"/>
          <p:cNvSpPr>
            <a:spLocks noChangeShapeType="1"/>
          </p:cNvSpPr>
          <p:nvPr/>
        </p:nvSpPr>
        <p:spPr bwMode="auto">
          <a:xfrm flipH="1">
            <a:off x="4151313" y="491966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46" name="Line 55"/>
          <p:cNvSpPr>
            <a:spLocks noChangeShapeType="1"/>
          </p:cNvSpPr>
          <p:nvPr/>
        </p:nvSpPr>
        <p:spPr bwMode="auto">
          <a:xfrm>
            <a:off x="6989763" y="4789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3600" y="5124600"/>
              <a:ext cx="3321360" cy="58428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4240" y="5115240"/>
                <a:ext cx="3340080" cy="603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45"/>
    </mc:Choice>
    <mc:Fallback xmlns="">
      <p:transition spd="slow" advTm="278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FEAA3D58-781B-47BA-8621-B78901DEE33A}" type="slidenum">
              <a:rPr lang="en-US"/>
              <a:pPr/>
              <a:t>8</a:t>
            </a:fld>
            <a:endParaRPr 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1370013"/>
            <a:ext cx="822325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FDMA: frequency division multiple access 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channel spectrum divided into frequency bands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each station assigned fixed frequency band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unused transmission time in frequency bands go idle 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example: 6-station LAN, 1,3,4 have pkt, frequency bands 2,5,6 idle </a:t>
            </a: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4627563" y="4138613"/>
            <a:ext cx="627062" cy="22510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 flipV="1">
            <a:off x="4625975" y="5243513"/>
            <a:ext cx="6223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2535" name="Line 6"/>
          <p:cNvSpPr>
            <a:spLocks noChangeShapeType="1"/>
          </p:cNvSpPr>
          <p:nvPr/>
        </p:nvSpPr>
        <p:spPr bwMode="auto">
          <a:xfrm flipV="1">
            <a:off x="4621213" y="5635625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 flipV="1">
            <a:off x="4625975" y="6021388"/>
            <a:ext cx="6270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 flipV="1">
            <a:off x="4621213" y="4857750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V="1">
            <a:off x="4625975" y="4471988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5346700" y="44116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55" name="Freeform 12"/>
          <p:cNvSpPr>
            <a:spLocks/>
          </p:cNvSpPr>
          <p:nvPr/>
        </p:nvSpPr>
        <p:spPr bwMode="auto">
          <a:xfrm>
            <a:off x="5494338" y="4292600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chemeClr val="accent2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5394325" y="4814888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2542" name="Line 15"/>
          <p:cNvSpPr>
            <a:spLocks noChangeShapeType="1"/>
          </p:cNvSpPr>
          <p:nvPr/>
        </p:nvSpPr>
        <p:spPr bwMode="auto">
          <a:xfrm>
            <a:off x="5394325" y="5213350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58" name="Freeform 16"/>
          <p:cNvSpPr>
            <a:spLocks/>
          </p:cNvSpPr>
          <p:nvPr/>
        </p:nvSpPr>
        <p:spPr bwMode="auto">
          <a:xfrm>
            <a:off x="5541963" y="5094288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959" name="Group 17"/>
          <p:cNvGrpSpPr>
            <a:grpSpLocks/>
          </p:cNvGrpSpPr>
          <p:nvPr/>
        </p:nvGrpSpPr>
        <p:grpSpPr bwMode="auto">
          <a:xfrm>
            <a:off x="5411788" y="5499100"/>
            <a:ext cx="2228850" cy="119063"/>
            <a:chOff x="1884" y="2826"/>
            <a:chExt cx="1404" cy="75"/>
          </a:xfrm>
        </p:grpSpPr>
        <p:sp>
          <p:nvSpPr>
            <p:cNvPr id="22561" name="Line 18"/>
            <p:cNvSpPr>
              <a:spLocks noChangeShapeType="1"/>
            </p:cNvSpPr>
            <p:nvPr/>
          </p:nvSpPr>
          <p:spPr bwMode="auto">
            <a:xfrm>
              <a:off x="1884" y="2901"/>
              <a:ext cx="14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977" name="Freeform 19"/>
            <p:cNvSpPr>
              <a:spLocks/>
            </p:cNvSpPr>
            <p:nvPr/>
          </p:nvSpPr>
          <p:spPr bwMode="auto">
            <a:xfrm>
              <a:off x="1977" y="2826"/>
              <a:ext cx="1089" cy="72"/>
            </a:xfrm>
            <a:custGeom>
              <a:avLst/>
              <a:gdLst>
                <a:gd name="T0" fmla="*/ 0 w 1089"/>
                <a:gd name="T1" fmla="*/ 72 h 72"/>
                <a:gd name="T2" fmla="*/ 0 w 1089"/>
                <a:gd name="T3" fmla="*/ 3 h 72"/>
                <a:gd name="T4" fmla="*/ 1089 w 1089"/>
                <a:gd name="T5" fmla="*/ 0 h 72"/>
                <a:gd name="T6" fmla="*/ 1089 w 1089"/>
                <a:gd name="T7" fmla="*/ 72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00CC66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45" name="Line 20"/>
          <p:cNvSpPr>
            <a:spLocks noChangeShapeType="1"/>
          </p:cNvSpPr>
          <p:nvPr/>
        </p:nvSpPr>
        <p:spPr bwMode="auto">
          <a:xfrm>
            <a:off x="5441950" y="60245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2546" name="Line 21"/>
          <p:cNvSpPr>
            <a:spLocks noChangeShapeType="1"/>
          </p:cNvSpPr>
          <p:nvPr/>
        </p:nvSpPr>
        <p:spPr bwMode="auto">
          <a:xfrm>
            <a:off x="5448300" y="63547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2547" name="Text Box 22"/>
          <p:cNvSpPr txBox="1">
            <a:spLocks noChangeArrowheads="1"/>
          </p:cNvSpPr>
          <p:nvPr/>
        </p:nvSpPr>
        <p:spPr bwMode="auto">
          <a:xfrm rot="-5400000">
            <a:off x="3423444" y="5018882"/>
            <a:ext cx="187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latin typeface="Arial" charset="0"/>
              </a:rPr>
              <a:t>frequency bands</a:t>
            </a:r>
          </a:p>
        </p:txBody>
      </p:sp>
      <p:sp>
        <p:nvSpPr>
          <p:cNvPr id="22548" name="Text Box 23"/>
          <p:cNvSpPr txBox="1">
            <a:spLocks noChangeArrowheads="1"/>
          </p:cNvSpPr>
          <p:nvPr/>
        </p:nvSpPr>
        <p:spPr bwMode="auto">
          <a:xfrm rot="67766">
            <a:off x="7332663" y="3960813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latin typeface="Arial" charset="0"/>
              </a:rPr>
              <a:t>time</a:t>
            </a:r>
          </a:p>
        </p:txBody>
      </p:sp>
      <p:sp>
        <p:nvSpPr>
          <p:cNvPr id="82964" name="Freeform 54"/>
          <p:cNvSpPr>
            <a:spLocks/>
          </p:cNvSpPr>
          <p:nvPr/>
        </p:nvSpPr>
        <p:spPr bwMode="auto">
          <a:xfrm>
            <a:off x="2032000" y="4348163"/>
            <a:ext cx="595313" cy="1538287"/>
          </a:xfrm>
          <a:custGeom>
            <a:avLst/>
            <a:gdLst>
              <a:gd name="T0" fmla="*/ 2147483647 w 375"/>
              <a:gd name="T1" fmla="*/ 0 h 969"/>
              <a:gd name="T2" fmla="*/ 0 w 375"/>
              <a:gd name="T3" fmla="*/ 2147483647 h 969"/>
              <a:gd name="T4" fmla="*/ 2147483647 w 375"/>
              <a:gd name="T5" fmla="*/ 2147483647 h 969"/>
              <a:gd name="T6" fmla="*/ 2147483647 w 375"/>
              <a:gd name="T7" fmla="*/ 0 h 9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5" h="969">
                <a:moveTo>
                  <a:pt x="375" y="0"/>
                </a:moveTo>
                <a:lnTo>
                  <a:pt x="0" y="485"/>
                </a:lnTo>
                <a:lnTo>
                  <a:pt x="375" y="969"/>
                </a:lnTo>
                <a:lnTo>
                  <a:pt x="375" y="0"/>
                </a:ln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 w="3175" cmpd="sng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2965" name="Group 56"/>
          <p:cNvGrpSpPr>
            <a:grpSpLocks/>
          </p:cNvGrpSpPr>
          <p:nvPr/>
        </p:nvGrpSpPr>
        <p:grpSpPr bwMode="auto">
          <a:xfrm>
            <a:off x="293688" y="4986338"/>
            <a:ext cx="1666875" cy="314325"/>
            <a:chOff x="1614" y="1494"/>
            <a:chExt cx="1050" cy="198"/>
          </a:xfrm>
        </p:grpSpPr>
        <p:sp>
          <p:nvSpPr>
            <p:cNvPr id="22557" name="Rectangle 57"/>
            <p:cNvSpPr>
              <a:spLocks noChangeArrowheads="1"/>
            </p:cNvSpPr>
            <p:nvPr/>
          </p:nvSpPr>
          <p:spPr bwMode="auto">
            <a:xfrm>
              <a:off x="2358" y="1500"/>
              <a:ext cx="168" cy="1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35610" name="Freeform 58"/>
            <p:cNvSpPr>
              <a:spLocks/>
            </p:cNvSpPr>
            <p:nvPr/>
          </p:nvSpPr>
          <p:spPr bwMode="auto">
            <a:xfrm>
              <a:off x="1614" y="1494"/>
              <a:ext cx="896" cy="198"/>
            </a:xfrm>
            <a:custGeom>
              <a:avLst/>
              <a:gdLst>
                <a:gd name="T0" fmla="*/ 18 w 896"/>
                <a:gd name="T1" fmla="*/ 0 h 198"/>
                <a:gd name="T2" fmla="*/ 0 w 896"/>
                <a:gd name="T3" fmla="*/ 96 h 198"/>
                <a:gd name="T4" fmla="*/ 18 w 896"/>
                <a:gd name="T5" fmla="*/ 198 h 198"/>
                <a:gd name="T6" fmla="*/ 774 w 896"/>
                <a:gd name="T7" fmla="*/ 198 h 198"/>
                <a:gd name="T8" fmla="*/ 750 w 896"/>
                <a:gd name="T9" fmla="*/ 90 h 198"/>
                <a:gd name="T10" fmla="*/ 774 w 896"/>
                <a:gd name="T11" fmla="*/ 0 h 198"/>
                <a:gd name="T12" fmla="*/ 18 w 896"/>
                <a:gd name="T13" fmla="*/ 0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6" h="198">
                  <a:moveTo>
                    <a:pt x="18" y="0"/>
                  </a:moveTo>
                  <a:lnTo>
                    <a:pt x="0" y="96"/>
                  </a:lnTo>
                  <a:lnTo>
                    <a:pt x="18" y="198"/>
                  </a:lnTo>
                  <a:lnTo>
                    <a:pt x="774" y="198"/>
                  </a:lnTo>
                  <a:cubicBezTo>
                    <a:pt x="896" y="180"/>
                    <a:pt x="750" y="123"/>
                    <a:pt x="750" y="90"/>
                  </a:cubicBezTo>
                  <a:cubicBezTo>
                    <a:pt x="750" y="57"/>
                    <a:pt x="896" y="15"/>
                    <a:pt x="774" y="0"/>
                  </a:cubicBezTo>
                  <a:lnTo>
                    <a:pt x="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559" name="Oval 59"/>
            <p:cNvSpPr>
              <a:spLocks noChangeArrowheads="1"/>
            </p:cNvSpPr>
            <p:nvPr/>
          </p:nvSpPr>
          <p:spPr bwMode="auto">
            <a:xfrm>
              <a:off x="2502" y="1506"/>
              <a:ext cx="62" cy="1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2560" name="Line 60"/>
            <p:cNvSpPr>
              <a:spLocks noChangeShapeType="1"/>
            </p:cNvSpPr>
            <p:nvPr/>
          </p:nvSpPr>
          <p:spPr bwMode="auto">
            <a:xfrm>
              <a:off x="2526" y="1584"/>
              <a:ext cx="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82966" name="Freeform 65"/>
          <p:cNvSpPr>
            <a:spLocks/>
          </p:cNvSpPr>
          <p:nvPr/>
        </p:nvSpPr>
        <p:spPr bwMode="auto">
          <a:xfrm>
            <a:off x="2803525" y="5040313"/>
            <a:ext cx="892175" cy="173037"/>
          </a:xfrm>
          <a:custGeom>
            <a:avLst/>
            <a:gdLst>
              <a:gd name="T0" fmla="*/ 2147483647 w 562"/>
              <a:gd name="T1" fmla="*/ 2147483647 h 266"/>
              <a:gd name="T2" fmla="*/ 2147483647 w 562"/>
              <a:gd name="T3" fmla="*/ 2147483647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2147483647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67" name="Freeform 66"/>
          <p:cNvSpPr>
            <a:spLocks/>
          </p:cNvSpPr>
          <p:nvPr/>
        </p:nvSpPr>
        <p:spPr bwMode="auto">
          <a:xfrm>
            <a:off x="2846388" y="4270375"/>
            <a:ext cx="427037" cy="219075"/>
          </a:xfrm>
          <a:custGeom>
            <a:avLst/>
            <a:gdLst>
              <a:gd name="T0" fmla="*/ 2147483647 w 562"/>
              <a:gd name="T1" fmla="*/ 2147483647 h 266"/>
              <a:gd name="T2" fmla="*/ 2147483647 w 562"/>
              <a:gd name="T3" fmla="*/ 2147483647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2147483647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68" name="Freeform 68"/>
          <p:cNvSpPr>
            <a:spLocks/>
          </p:cNvSpPr>
          <p:nvPr/>
        </p:nvSpPr>
        <p:spPr bwMode="auto">
          <a:xfrm>
            <a:off x="2755900" y="6069013"/>
            <a:ext cx="989013" cy="185737"/>
          </a:xfrm>
          <a:custGeom>
            <a:avLst/>
            <a:gdLst>
              <a:gd name="T0" fmla="*/ 2147483647 w 623"/>
              <a:gd name="T1" fmla="*/ 2147483647 h 117"/>
              <a:gd name="T2" fmla="*/ 2147483647 w 623"/>
              <a:gd name="T3" fmla="*/ 2147483647 h 117"/>
              <a:gd name="T4" fmla="*/ 2147483647 w 623"/>
              <a:gd name="T5" fmla="*/ 2147483647 h 117"/>
              <a:gd name="T6" fmla="*/ 2147483647 w 623"/>
              <a:gd name="T7" fmla="*/ 0 h 117"/>
              <a:gd name="T8" fmla="*/ 2147483647 w 623"/>
              <a:gd name="T9" fmla="*/ 2147483647 h 117"/>
              <a:gd name="T10" fmla="*/ 2147483647 w 623"/>
              <a:gd name="T11" fmla="*/ 2147483647 h 1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23" h="117">
                <a:moveTo>
                  <a:pt x="20" y="113"/>
                </a:moveTo>
                <a:cubicBezTo>
                  <a:pt x="44" y="68"/>
                  <a:pt x="0" y="1"/>
                  <a:pt x="114" y="2"/>
                </a:cubicBezTo>
                <a:cubicBezTo>
                  <a:pt x="233" y="1"/>
                  <a:pt x="144" y="114"/>
                  <a:pt x="256" y="114"/>
                </a:cubicBezTo>
                <a:cubicBezTo>
                  <a:pt x="368" y="114"/>
                  <a:pt x="288" y="0"/>
                  <a:pt x="394" y="0"/>
                </a:cubicBezTo>
                <a:cubicBezTo>
                  <a:pt x="500" y="0"/>
                  <a:pt x="421" y="117"/>
                  <a:pt x="522" y="116"/>
                </a:cubicBezTo>
                <a:cubicBezTo>
                  <a:pt x="623" y="115"/>
                  <a:pt x="570" y="64"/>
                  <a:pt x="616" y="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54" name="Text Box 69"/>
          <p:cNvSpPr txBox="1">
            <a:spLocks noChangeArrowheads="1"/>
          </p:cNvSpPr>
          <p:nvPr/>
        </p:nvSpPr>
        <p:spPr bwMode="auto">
          <a:xfrm>
            <a:off x="442913" y="5699125"/>
            <a:ext cx="128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latin typeface="Arial" charset="0"/>
              </a:rPr>
              <a:t>FDM cable</a:t>
            </a:r>
          </a:p>
        </p:txBody>
      </p:sp>
      <p:pic>
        <p:nvPicPr>
          <p:cNvPr id="82970" name="Picture 73" descr="underline_bas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0" y="1003300"/>
            <a:ext cx="8228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56" name="Rectangle 74"/>
          <p:cNvSpPr>
            <a:spLocks noGrp="1" noChangeArrowheads="1"/>
          </p:cNvSpPr>
          <p:nvPr>
            <p:ph type="title"/>
          </p:nvPr>
        </p:nvSpPr>
        <p:spPr>
          <a:xfrm>
            <a:off x="230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Channel partitioning MAC protocols: FDMA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51320" y="3740040"/>
              <a:ext cx="2242080" cy="281340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1960" y="3730680"/>
                <a:ext cx="2260800" cy="2832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00"/>
    </mc:Choice>
    <mc:Fallback xmlns="">
      <p:transition spd="slow" advTm="15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4D0A4928-F35D-4AEE-9448-2308D19E5405}" type="slidenum">
              <a:rPr lang="en-US"/>
              <a:pPr/>
              <a:t>9</a:t>
            </a:fld>
            <a:endParaRPr lang="en-US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Random access protocols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44638"/>
            <a:ext cx="7772400" cy="46482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mtClean="0"/>
              <a:t>when node has packet to send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transmit at full channel data rate R.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no </a:t>
            </a:r>
            <a:r>
              <a:rPr lang="en-US" i="1" smtClean="0"/>
              <a:t>a priori</a:t>
            </a:r>
            <a:r>
              <a:rPr lang="en-US" smtClean="0"/>
              <a:t> coordination among nodes</a:t>
            </a:r>
          </a:p>
          <a:p>
            <a:pPr>
              <a:lnSpc>
                <a:spcPct val="75000"/>
              </a:lnSpc>
            </a:pPr>
            <a:r>
              <a:rPr lang="en-US" smtClean="0"/>
              <a:t>two or more transmitting nodes </a:t>
            </a:r>
            <a:r>
              <a:rPr lang="en-US" smtClean="0">
                <a:latin typeface="MS Mincho" pitchFamily="49" charset="-128"/>
                <a:ea typeface="MS Mincho" pitchFamily="49" charset="-128"/>
              </a:rPr>
              <a:t>➜</a:t>
            </a:r>
            <a:r>
              <a:rPr lang="en-US" smtClean="0"/>
              <a:t> </a:t>
            </a:r>
            <a:r>
              <a:rPr lang="ja-JP" altLang="en-US" smtClean="0"/>
              <a:t>“</a:t>
            </a:r>
            <a:r>
              <a:rPr lang="en-US" altLang="ja-JP" smtClean="0"/>
              <a:t>collision</a:t>
            </a:r>
            <a:r>
              <a:rPr lang="ja-JP" altLang="en-US" smtClean="0"/>
              <a:t>”</a:t>
            </a:r>
            <a:r>
              <a:rPr lang="en-US" altLang="ja-JP" smtClean="0"/>
              <a:t>,</a:t>
            </a:r>
          </a:p>
          <a:p>
            <a:pPr>
              <a:lnSpc>
                <a:spcPct val="75000"/>
              </a:lnSpc>
            </a:pPr>
            <a:r>
              <a:rPr lang="en-US" smtClean="0">
                <a:solidFill>
                  <a:srgbClr val="CC0000"/>
                </a:solidFill>
              </a:rPr>
              <a:t>random access MAC protocol</a:t>
            </a:r>
            <a:r>
              <a:rPr lang="en-US" smtClean="0"/>
              <a:t> specifies: 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how to detect collisions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how to recover from collisions (e.g., via delayed retransmissions)</a:t>
            </a:r>
          </a:p>
          <a:p>
            <a:pPr>
              <a:lnSpc>
                <a:spcPct val="75000"/>
              </a:lnSpc>
            </a:pPr>
            <a:r>
              <a:rPr lang="en-US" smtClean="0"/>
              <a:t>examples of random access MAC protocols: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slotted ALOHA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ALOHA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CSMA, CSMA/CD, CSMA/CA</a:t>
            </a:r>
          </a:p>
        </p:txBody>
      </p:sp>
      <p:pic>
        <p:nvPicPr>
          <p:cNvPr id="84997" name="Picture 4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7850" y="1039813"/>
            <a:ext cx="59420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81400" y="1892160"/>
              <a:ext cx="5239080" cy="395640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2040" y="1882800"/>
                <a:ext cx="5257800" cy="3975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432"/>
    </mc:Choice>
    <mc:Fallback xmlns="">
      <p:transition spd="slow" advTm="134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2|3|1|4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2|47.9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28637</TotalTime>
  <Words>1345</Words>
  <Application>Microsoft Office PowerPoint</Application>
  <PresentationFormat>On-screen Show (4:3)</PresentationFormat>
  <Paragraphs>321</Paragraphs>
  <Slides>26</Slides>
  <Notes>24</Notes>
  <HiddenSlides>0</HiddenSlides>
  <MMClips>25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MS Mincho</vt:lpstr>
      <vt:lpstr>ＭＳ Ｐゴシック</vt:lpstr>
      <vt:lpstr>ＭＳ Ｐゴシック</vt:lpstr>
      <vt:lpstr>Arial</vt:lpstr>
      <vt:lpstr>Comic Sans MS</vt:lpstr>
      <vt:lpstr>Gill Sans MT</vt:lpstr>
      <vt:lpstr>Tahoma</vt:lpstr>
      <vt:lpstr>Times New Roman</vt:lpstr>
      <vt:lpstr>Verdana</vt:lpstr>
      <vt:lpstr>Wingdings</vt:lpstr>
      <vt:lpstr>Default Design</vt:lpstr>
      <vt:lpstr>Equation</vt:lpstr>
      <vt:lpstr>PowerPoint Presentation</vt:lpstr>
      <vt:lpstr>Link layer, LANs: outline</vt:lpstr>
      <vt:lpstr>Multiple access links, protocols</vt:lpstr>
      <vt:lpstr>Multiple access protocols</vt:lpstr>
      <vt:lpstr>An ideal multiple access protocol</vt:lpstr>
      <vt:lpstr>MAC protocols: taxonomy</vt:lpstr>
      <vt:lpstr>Channel partitioning MAC protocols: TDMA</vt:lpstr>
      <vt:lpstr>Channel partitioning MAC protocols: FDMA</vt:lpstr>
      <vt:lpstr>Random access protocols</vt:lpstr>
      <vt:lpstr>Pure (unslotted) ALOHA</vt:lpstr>
      <vt:lpstr>Pure ALOHA efficiency</vt:lpstr>
      <vt:lpstr>Slotted ALOHA</vt:lpstr>
      <vt:lpstr>Slotted ALOHA</vt:lpstr>
      <vt:lpstr>Slotted ALOHA: efficiency</vt:lpstr>
      <vt:lpstr>CSMA (carrier sense multiple access)</vt:lpstr>
      <vt:lpstr>CSMA (carrier sense multiple access)</vt:lpstr>
      <vt:lpstr>CSMA collisions</vt:lpstr>
      <vt:lpstr>CSMA/CD (collision detection)</vt:lpstr>
      <vt:lpstr>CSMA/CD (collision detection)</vt:lpstr>
      <vt:lpstr>Hidden and exposed terminals</vt:lpstr>
      <vt:lpstr>CSMA/CD (collision detection)</vt:lpstr>
      <vt:lpstr>Ethernet CSMA/CD algorithm</vt:lpstr>
      <vt:lpstr>CSMA/CD efficiency</vt:lpstr>
      <vt:lpstr>“Taking turns” MAC protocols</vt:lpstr>
      <vt:lpstr>“Taking turns” MAC protocols</vt:lpstr>
      <vt:lpstr>“Taking turns” MAC protocols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Moeen</cp:lastModifiedBy>
  <cp:revision>339</cp:revision>
  <cp:lastPrinted>2011-11-07T02:22:15Z</cp:lastPrinted>
  <dcterms:created xsi:type="dcterms:W3CDTF">1999-10-08T19:08:27Z</dcterms:created>
  <dcterms:modified xsi:type="dcterms:W3CDTF">2020-05-19T02:52:23Z</dcterms:modified>
</cp:coreProperties>
</file>